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74" r:id="rId3"/>
    <p:sldId id="258" r:id="rId4"/>
    <p:sldId id="287" r:id="rId5"/>
    <p:sldId id="283" r:id="rId6"/>
    <p:sldId id="277" r:id="rId7"/>
    <p:sldId id="268" r:id="rId8"/>
    <p:sldId id="281" r:id="rId9"/>
    <p:sldId id="290" r:id="rId10"/>
    <p:sldId id="285" r:id="rId11"/>
    <p:sldId id="288" r:id="rId12"/>
    <p:sldId id="289" r:id="rId13"/>
    <p:sldId id="273" r:id="rId14"/>
    <p:sldId id="286" r:id="rId15"/>
    <p:sldId id="275" r:id="rId16"/>
    <p:sldId id="267" r:id="rId17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Moon Flower" panose="020B0604020202020204" charset="0"/>
      <p:regular r:id="rId24"/>
    </p:embeddedFont>
    <p:embeddedFont>
      <p:font typeface="Moon Flower Bold" panose="020B0604020202020204" charset="0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7B0"/>
    <a:srgbClr val="ADB9CA"/>
    <a:srgbClr val="D6DCE5"/>
    <a:srgbClr val="6A6A6A"/>
    <a:srgbClr val="011521"/>
    <a:srgbClr val="000A10"/>
    <a:srgbClr val="02263C"/>
    <a:srgbClr val="033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660" y="114"/>
      </p:cViewPr>
      <p:guideLst>
        <p:guide orient="horz" pos="2092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0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175 808 4530 0 0,'0'0'771'0'0,"0"0"227"0"0,0 0-94 0 0,0 0-42 0 0,0 0 2 0 0,0 0 38 0 0,-25-1 2084 0 0,14-3-2775 0 0,0 1 1 0 0,0 0-1 0 0,0 0 1 0 0,-1 2 0 0 0,1-1-1 0 0,-1 1 1 0 0,1 1 0 0 0,-1 0-1 0 0,-5 1-211 0 0,15 0 34 0 0,0 0 0 0 0,0 0 0 0 0,1 0 0 0 0,-1 0 0 0 0,0 0 0 0 0,1 1-1 0 0,-1-1 1 0 0,1 0 0 0 0,-1 1 0 0 0,1 0 0 0 0,0-1 0 0 0,0 1 0 0 0,0 0 0 0 0,0-1-1 0 0,0 1 1 0 0,0 0 0 0 0,0 0 0 0 0,0 0 0 0 0,1 0 0 0 0,-1 0 0 0 0,1 0 0 0 0,-1 0-1 0 0,1 0 1 0 0,0 0 0 0 0,0 0 0 0 0,0 1-34 0 0,-1 1 15 0 0,0 1 1 0 0,1 0-1 0 0,0-1 0 0 0,0 1 0 0 0,0 0 1 0 0,1-1-1 0 0,-1 1 0 0 0,1 0 0 0 0,0-1 1 0 0,0 1-1 0 0,2 2-15 0 0,2 0 1 0 0,1-1 0 0 0,0 1 0 0 0,0-1 0 0 0,1-1 0 0 0,-1 1 0 0 0,1-1 0 0 0,0-1 0 0 0,1 1 0 0 0,-1-1 0 0 0,1 0 0 0 0,0-1 1 0 0,0 0-2 0 0,45 27 16 0 0,-49-28 14 0 0,-1 1 1 0 0,1 0-1 0 0,0 0 0 0 0,-1 0 0 0 0,0 1 1 0 0,0-1-1 0 0,0 1 0 0 0,0 0 0 0 0,0-1 1 0 0,-1 1-1 0 0,0 0 0 0 0,1 1 0 0 0,-2-1 1 0 0,1 0-1 0 0,0 1 0 0 0,-1-1 0 0 0,0 1 0 0 0,0-1 1 0 0,0 1-1 0 0,-1 0 0 0 0,1-1 0 0 0,-1 1 1 0 0,0 0-1 0 0,-1 1-30 0 0,1-5 18 0 0,0 0-1 0 0,-1 0 1 0 0,1 0-1 0 0,-1 0 1 0 0,1 0 0 0 0,-1 0-1 0 0,1 0 1 0 0,-1 0 0 0 0,0 0-1 0 0,1 0 1 0 0,-1-1 0 0 0,0 1-1 0 0,0 0 1 0 0,0-1-1 0 0,0 1 1 0 0,0 0 0 0 0,0-1-1 0 0,1 1 1 0 0,-1-1 0 0 0,-1 1-1 0 0,1-1 1 0 0,0 0 0 0 0,0 1-1 0 0,0-1 1 0 0,0 0-1 0 0,0 0 1 0 0,0 1 0 0 0,0-1-1 0 0,0 0 1 0 0,0 0 0 0 0,0-1-1 0 0,-1 1 1 0 0,1 0-18 0 0,-40-2-51 0 0,39 2-8 0 0,1-1 0 0 0,0 1 0 0 0,0-1 0 0 0,0 0 1 0 0,0 1-1 0 0,0-1 0 0 0,0 0 0 0 0,0 0 0 0 0,0 0 0 0 0,0 1 0 0 0,0-1 1 0 0,0 0-1 0 0,0 0 0 0 0,0 0 0 0 0,1 0 0 0 0,-1-1 0 0 0,1 1 0 0 0,-1 0 1 0 0,1 0-1 0 0,-1 0 0 0 0,1 0 0 0 0,-1-1 0 0 0,1 1 0 0 0,0 0 0 0 0,0-1 1 0 0,0 1-1 0 0,-1 0 0 0 0,1-1 59 0 0,0-44-2876 0 0,0 33 1504 0 0,1-12-2120 0 0,3 2-1583 0 0</inkml:trace>
  <inkml:trace contextRef="#ctx0" brushRef="#br0" timeOffset="369.18">197 818 4786 0 0,'0'-9'49'0'0,"0"-2"2369"0"0,1 15 1472 0 0,2 14-538 0 0,0-3-4414 0 0,-3-15 1064 0 0,16 50 2354 0 0,10 23-2356 0 0,-20-59 239 0 0,0-1 0 0 0,0 0 0 0 0,2-1 1 0 0,-1 0-1 0 0,1 0 0 0 0,1 0 0 0 0,0-1 0 0 0,1 0-239 0 0,-8-9 19 0 0,1 0-1 0 0,-1 1 1 0 0,1-1-1 0 0,-1 0 0 0 0,1 0 1 0 0,0 0-1 0 0,0-1 1 0 0,-1 1-1 0 0,1-1 1 0 0,1 1-1 0 0,-1-1 1 0 0,0 0-1 0 0,0 0 1 0 0,0-1-1 0 0,0 1 1 0 0,1-1-1 0 0,-1 1 1 0 0,0-1-1 0 0,1 0 1 0 0,-1 0-1 0 0,0-1 0 0 0,1 1 1 0 0,-1 0-1 0 0,0-1 1 0 0,0 0-1 0 0,0 0 1 0 0,0 0-1 0 0,1 0 1 0 0,-1-1-1 0 0,0 1 1 0 0,-1-1-1 0 0,1 0 1 0 0,0 1-1 0 0,0-1 1 0 0,-1-1-1 0 0,1 1 0 0 0,-1 0 1 0 0,0-1-1 0 0,0 1 1 0 0,0-1-1 0 0,0 1 1 0 0,0-1-1 0 0,0 0 1 0 0,-1 0-1 0 0,1 0 1 0 0,-1 0-1 0 0,0 0 1 0 0,0 0-1 0 0,0 0 1 0 0,0-1-1 0 0,-1 1 1 0 0,1-1-19 0 0,2-67-2639 0 0,-3 66 2039 0 0,-1 0-1 0 0,1 0 1 0 0,-1 0-1 0 0,0 0 1 0 0,-1 0-1 0 0,1 0 1 0 0,-1 0-1 0 0,0 0 1 0 0,0 0-1 0 0,0 0 1 0 0,-1 1-1 0 0,0-1 601 0 0,-8-10-3906 0 0</inkml:trace>
  <inkml:trace contextRef="#ctx0" brushRef="#br0" timeOffset="695.339">135 824 7844 0 0,'-2'0'960'0'0,"2"-2"-48"0"0,0-2 305 0 0,0-6-241 0 0,6 2-255 0 0,10-4-161 0 0,-1 2 32 0 0,3-2-15 0 0,2 0-353 0 0,-2 2-128 0 0,2 2-96 0 0,-2 2 32 0 0,2 0-240 0 0,-7 4-737 0 0,-2 2-303 0 0,-4 0-1682 0 0,-5 0-1104 0 0</inkml:trace>
  <inkml:trace contextRef="#ctx0" brushRef="#br0" timeOffset="1028.589">202 934 8020 0 0,'-5'6'1264'0'0,"5"-6"369"0"0,0 0-849 0 0,0 0-544 0 0,0 0 145 0 0,14-12-81 0 0,1-4-112 0 0,1 2-96 0 0,4-2-48 0 0,-2 4-32 0 0,4-2 0 0 0,-2-2-208 0 0,-7 6-1089 0 0,5 0-2064 0 0</inkml:trace>
  <inkml:trace contextRef="#ctx0" brushRef="#br0" timeOffset="1362.928">406 696 7011 0 0,'0'0'1206'0'0,"0"0"112"0"0,0 0-136 0 0,1 9 792 0 0,6 20-1179 0 0,2 0 0 0 0,0-1 0 0 0,2 0 0 0 0,11 21-795 0 0,17 23 336 0 0,-35-66-558 0 0,1 1 0 0 0,-1-1 0 0 0,1 0 0 0 0,1 0 0 0 0,-1 0 0 0 0,1-1 0 0 0,0 0 0 0 0,0 0 0 0 0,2 0 222 0 0,3-2-5416 0 0,-10-3 401 0 0</inkml:trace>
  <inkml:trace contextRef="#ctx0" brushRef="#br0" timeOffset="1831.216">380 802 6627 0 0,'-3'-2'205'0'0,"1"-1"1"0"0,0 0-1 0 0,-1 1 0 0 0,1-1 0 0 0,0 0 0 0 0,1 0 1 0 0,-1 0-1 0 0,1-1 0 0 0,-1 1 0 0 0,1 0 1 0 0,0 0-1 0 0,0-1 0 0 0,0 1 0 0 0,0-1 1 0 0,1 1-1 0 0,0-1 0 0 0,0 1 0 0 0,-1-1 1 0 0,2-1-206 0 0,2-72 1428 0 0,-3 75-1407 0 0,1-1 1 0 0,-1 1 0 0 0,1 0-1 0 0,-1 0 1 0 0,1-1-1 0 0,0 1 1 0 0,0 0-1 0 0,0 0 1 0 0,0 0 0 0 0,0 0-1 0 0,0 0 1 0 0,1 0-1 0 0,-1 0 1 0 0,1 0 0 0 0,-1 0-1 0 0,1 1 1 0 0,0-1-1 0 0,-1 0 1 0 0,1 1-1 0 0,0 0 1 0 0,0-1 0 0 0,0 1-1 0 0,2-1-21 0 0,2 0 64 0 0,0 0 0 0 0,-1 0-1 0 0,1 1 1 0 0,0 0 0 0 0,0 0-1 0 0,0 0 1 0 0,0 1 0 0 0,5 0-64 0 0,-9 0 29 0 0,-1 0 1 0 0,0 1 0 0 0,1-1 0 0 0,-1 0 0 0 0,0 1 0 0 0,0-1 0 0 0,0 1-1 0 0,1 0 1 0 0,-1-1 0 0 0,0 1 0 0 0,0 0 0 0 0,0 0 0 0 0,0 0-1 0 0,0 0 1 0 0,0-1 0 0 0,0 1 0 0 0,-1 1 0 0 0,1-1 0 0 0,0 0 0 0 0,-1 0-1 0 0,1 0 1 0 0,0 0 0 0 0,-1 0 0 0 0,1 1 0 0 0,-1-1 0 0 0,0 0-1 0 0,1 0 1 0 0,-1 1 0 0 0,0-1 0 0 0,0 0 0 0 0,0 1 0 0 0,0 0-30 0 0,2 53 808 0 0,-3-41-464 0 0,1-5-165 0 0,-1-1 1 0 0,0 0-1 0 0,-1 0 0 0 0,1 0 1 0 0,-2 0-1 0 0,1 0 0 0 0,-2 1-179 0 0,-5 21 725 0 0,9-30-723 0 0,0 1 0 0 0,-1-1 0 0 0,1 1 0 0 0,0-1 1 0 0,0 0-1 0 0,0 1 0 0 0,0-1 0 0 0,0 0 0 0 0,0 1 0 0 0,0-1 1 0 0,1 0-1 0 0,-1 1 0 0 0,0-1 0 0 0,0 0 0 0 0,0 1 0 0 0,0-1 1 0 0,0 0-1 0 0,1 1 0 0 0,-1-1 0 0 0,0 0 0 0 0,0 1 0 0 0,0-1 1 0 0,1 0-1 0 0,-1 1 0 0 0,0-1 0 0 0,0 0 0 0 0,1 0 0 0 0,-1 0 1 0 0,0 1-1 0 0,1-1 0 0 0,-1 0 0 0 0,0 0 0 0 0,1 0-2 0 0,17 5 46 0 0,29-5-10 0 0,-33-1-34 0 0,0 1 1 0 0,-9-1 3 0 0,0 1 0 0 0,0 0 0 0 0,1 0 0 0 0,-1 1 0 0 0,0 0 0 0 0,0-1 0 0 0,-1 2 0 0 0,3-1-6 0 0,-6 0 2 0 0,1 0 0 0 0,-1 0-1 0 0,1 0 1 0 0,-1 0 0 0 0,0 0 0 0 0,0 0-1 0 0,1 0 1 0 0,-1 0 0 0 0,0 1-1 0 0,0-1 1 0 0,0 0 0 0 0,0 1-1 0 0,0-1 1 0 0,-1 1 0 0 0,1-1-1 0 0,0 1 1 0 0,-1-1 0 0 0,1 1-1 0 0,-1-1 1 0 0,1 1 0 0 0,-1 0-1 0 0,0-1 1 0 0,0 1 0 0 0,0 0-1 0 0,0-1 1 0 0,0 1 0 0 0,0 0-1 0 0,0 0-1 0 0,0 3 23 0 0,1 1-1 0 0,-1-1 1 0 0,0 1-1 0 0,-1-1 1 0 0,1 1-1 0 0,-1-1 1 0 0,0 1-1 0 0,-1-1 1 0 0,1 0-1 0 0,-1 1 1 0 0,0-1-1 0 0,-1 0 1 0 0,1 0-1 0 0,-1 0 1 0 0,0-1-1 0 0,0 1 1 0 0,0-1-1 0 0,-1 1 1 0 0,1-1-1 0 0,-1 0 0 0 0,0 0 1 0 0,0-1-1 0 0,-1 1 1 0 0,1-1-1 0 0,-1 0 1 0 0,0 0-1 0 0,0 0 1 0 0,-4 1-23 0 0,3-1-25 0 0,-1 0 0 0 0,1-1 0 0 0,-1 1 0 0 0,0-1-1 0 0,1-1 1 0 0,-1 1 0 0 0,0-1 0 0 0,0 0 0 0 0,0-1 0 0 0,-3 1 25 0 0,10-2-119 0 0,0 1 0 0 0,-1 0 0 0 0,1 0 0 0 0,0 0-1 0 0,0 0 1 0 0,-1-1 0 0 0,1 1 0 0 0,0 0 0 0 0,0 0 0 0 0,-1-1 0 0 0,1 1-1 0 0,0 0 1 0 0,0 0 0 0 0,0-1 0 0 0,0 1 0 0 0,-1 0 0 0 0,1-1 0 0 0,0 1 0 0 0,0 0-1 0 0,0 0 1 0 0,0-1 0 0 0,0 1 0 0 0,0 0 0 0 0,0-1 0 0 0,0 1 0 0 0,0 0 0 0 0,0-1-1 0 0,0 1 1 0 0,0 0 0 0 0,0-1 0 0 0,0 1 0 0 0,0 0 0 0 0,0 0 0 0 0,0-1-1 0 0,0 1 1 0 0,1-1 119 0 0,-1-2-793 0 0,0-12-2761 0 0</inkml:trace>
  <inkml:trace contextRef="#ctx0" brushRef="#br0" timeOffset="2316.021">752 968 6211 0 0,'0'0'1064'0'0,"0"0"-23"0"0,0-13 1325 0 0,-2-2-1905 0 0,-1 0 1 0 0,0 0-1 0 0,0 0 0 0 0,-2 0 1 0 0,0 0-1 0 0,0 1 0 0 0,-2 0 0 0 0,-2-5-461 0 0,-14-34 509 0 0,13 29-463 0 0,2-1-1 0 0,0 0 1 0 0,1 0-1 0 0,1-1 0 0 0,2 1 1 0 0,1-1-1 0 0,0-11-45 0 0,3 37 24 0 0,1-1-9 0 0,-1 1 1 0 0,1 0-1 0 0,-1 0 0 0 0,1 0 1 0 0,-1 0-1 0 0,1 0 1 0 0,-1 0-1 0 0,1 0 0 0 0,0 0 1 0 0,-1 0-1 0 0,1 0 0 0 0,-1 0 1 0 0,1 0-1 0 0,-1 0 0 0 0,1 1 1 0 0,-1-1-1 0 0,1 0 1 0 0,-1 0-1 0 0,1 1 0 0 0,-1-1 1 0 0,1 0-1 0 0,-1 0 0 0 0,1 1 1 0 0,-1-1-1 0 0,1 1-15 0 0,8 6 154 0 0,0 1 1 0 0,-1 0-1 0 0,1 1 0 0 0,-2 0 1 0 0,1 0-1 0 0,3 7-154 0 0,12 13 272 0 0,22 27 126 0 0,-25-29-537 0 0,2-2-1 0 0,0-1 0 0 0,1 0 1 0 0,25 18 139 0 0,-47-40-459 0 0,1 0-400 0 0,0-2-4682 0 0,-2 0 1294 0 0</inkml:trace>
  <inkml:trace contextRef="#ctx0" brushRef="#br0" timeOffset="2650.255">752 968 8980 0 0</inkml:trace>
  <inkml:trace contextRef="#ctx0" brushRef="#br0" timeOffset="2651.255">752 968 8980 0 0,'-94'-132'1889'0'0,"94"126"-672"0"0,0 0-513 0 0,0-2 64 0 0,7-6-192 0 0,8 0-367 0 0,-1-2-113 0 0,3 0-80 0 0,3 0 0 0 0,1 2-48 0 0,1 2-641 0 0,-2 0-607 0 0,-2 2-1730 0 0,-1 2-2208 0 0</inkml:trace>
  <inkml:trace contextRef="#ctx0" brushRef="#br0" timeOffset="3029.925">914 482 8580 0 0,'0'-1'118'0'0,"0"0"0"0"0,-1 1 0 0 0,1-1 0 0 0,0 0 0 0 0,-1 1 0 0 0,1-1 0 0 0,-1 0 0 0 0,1 1 0 0 0,0-1 0 0 0,-1 1 0 0 0,1-1 0 0 0,-1 1 0 0 0,0-1 0 0 0,1 1 0 0 0,-1 0 0 0 0,1-1 0 0 0,-1 1 0 0 0,0 0 0 0 0,1-1 0 0 0,-1 1 0 0 0,0 0 0 0 0,1 0 0 0 0,-1-1 0 0 0,0 1 0 0 0,1 0 0 0 0,-1 0 0 0 0,0 0 0 0 0,1 0 0 0 0,-1 0 0 0 0,0 0 0 0 0,0 0 0 0 0,1 0 0 0 0,-1 0 0 0 0,0 1 0 0 0,0-1-118 0 0,-27 6 1811 0 0,21 0-1564 0 0,0-1 0 0 0,0 1-1 0 0,1 1 1 0 0,0-1 0 0 0,0 1-1 0 0,1 0 1 0 0,-1 1 0 0 0,2-1 0 0 0,-1 1-1 0 0,1 0 1 0 0,0 0 0 0 0,1 1-1 0 0,0-1 1 0 0,0 1 0 0 0,-1 5-247 0 0,4-12 5 0 0,0 0 1 0 0,-1 0 0 0 0,1 0 0 0 0,0 0 0 0 0,0 0 0 0 0,1 0-1 0 0,-1 0 1 0 0,0 0 0 0 0,1 0 0 0 0,-1 0 0 0 0,1 0 0 0 0,-1 0-1 0 0,1 0 1 0 0,0 0 0 0 0,0 0 0 0 0,0 0 0 0 0,0 0-1 0 0,0-1 1 0 0,1 2-6 0 0,1-1 1 0 0,0 0-1 0 0,0 0 1 0 0,0 0-1 0 0,1 0 0 0 0,-1-1 1 0 0,0 1-1 0 0,1-1 1 0 0,-1 0-1 0 0,1 0 0 0 0,2 0 0 0 0,47 9 25 0 0,-32-6-21 0 0,1 0 0 0 0,-1 2-1 0 0,5 2-3 0 0,-21-7 4 0 0,0 1 0 0 0,0 1 0 0 0,0-1 0 0 0,0 1 0 0 0,0-1 0 0 0,-1 2 0 0 0,1-1 0 0 0,-1 0-1 0 0,0 1 1 0 0,0 0 0 0 0,0 0 0 0 0,-1 0 0 0 0,1 0 0 0 0,2 4-4 0 0,-5-6 18 0 0,0 0 0 0 0,1 0 0 0 0,-1 0 0 0 0,0 0 0 0 0,0 0-1 0 0,0 0 1 0 0,0 0 0 0 0,-1 0 0 0 0,1 0 0 0 0,-1 1 0 0 0,1-1 0 0 0,-1 0 0 0 0,0 0 0 0 0,1 1-1 0 0,-1-1 1 0 0,0 0 0 0 0,-1 1 0 0 0,1-1 0 0 0,0 0 0 0 0,-1 0 0 0 0,1 1 0 0 0,-1-1 0 0 0,0 0-1 0 0,0 0 1 0 0,0 0 0 0 0,0 0 0 0 0,0 0 0 0 0,0 0 0 0 0,0 0 0 0 0,-1 0 0 0 0,1 0 0 0 0,0-1-1 0 0,-1 1 1 0 0,0-1 0 0 0,1 1 0 0 0,-1-1 0 0 0,0 1 0 0 0,0-1 0 0 0,0 0 0 0 0,0 0 0 0 0,0 0-1 0 0,0 0 1 0 0,0 0 0 0 0,0 0 0 0 0,-1-1 0 0 0,1 1 0 0 0,0-1 0 0 0,0 0 0 0 0,-1 1 0 0 0,1-1-1 0 0,-1 0-16 0 0,1 0-91 0 0,0 1 1 0 0,0-1 0 0 0,0 0 0 0 0,0 0 0 0 0,0 0 0 0 0,0 0 0 0 0,0 0 0 0 0,1 0 0 0 0,-1 0 0 0 0,0-1-1 0 0,0 1 1 0 0,0-1 0 0 0,0 1 0 0 0,0-1 0 0 0,0 0 0 0 0,1 0 0 0 0,-1 0 0 0 0,0 0 0 0 0,1 0 0 0 0,-1 0-1 0 0,0 0 1 0 0,1-1 0 0 0,-1 0 89 0 0,0-2-569 0 0,0-1 0 0 0,1 1-1 0 0,0 0 1 0 0,0-1 0 0 0,0 1 0 0 0,0-1-1 0 0,1 0 1 0 0,0 1 0 0 0,0-5 569 0 0,0 7-92 0 0,0-23-3910 0 0,0-2-2486 0 0</inkml:trace>
  <inkml:trace contextRef="#ctx0" brushRef="#br0" timeOffset="3380.752">972 488 5651 0 0,'0'0'1680'0'0,"0"0"135"0"0,0 0-265 0 0,0 0-417 0 0,4 13 481 0 0,7 8-861 0 0,1 0 0 0 0,2-1-1 0 0,0 0 1 0 0,1-1-753 0 0,11 16 255 0 0,-18-23-272 0 0,-3-4-53 0 0,0 0 1 0 0,1 0-1 0 0,0-1 1 0 0,0 0-1 0 0,0 0 1 0 0,1-1-1 0 0,0 1 1 0 0,0-2-1 0 0,5 4 70 0 0,-1-6-1857 0 0,-6-3-2435 0 0,-5 0 362 0 0</inkml:trace>
  <inkml:trace contextRef="#ctx0" brushRef="#br0" timeOffset="3710.048">829 540 10245 0 0,'-2'0'1857'0'0,"2"0"-1121"0"0,0-4 336 0 0,7-6-79 0 0,11-4-161 0 0,6 2-384 0 0,1-6-223 0 0,-1-1-49 0 0,3-1-64 0 0,0 2-112 0 0,-1 0 16 0 0,-3 2-224 0 0,1 2-945 0 0,-4 2-816 0 0,-4 6-784 0 0,-3 4-2033 0 0</inkml:trace>
  <inkml:trace contextRef="#ctx0" brushRef="#br0" timeOffset="4050.546">1134 313 8788 0 0,'0'1'254'0'0,"-1"0"0"0"0,0 1 0 0 0,1-1 0 0 0,-1 0 0 0 0,1 0 0 0 0,-1 0 0 0 0,1 1 1 0 0,-1-1-1 0 0,1 0 0 0 0,0 1 0 0 0,0-1 0 0 0,-1 0 0 0 0,1 1 0 0 0,0-1 0 0 0,0 0 0 0 0,0 1 0 0 0,1 0-254 0 0,2 27 1073 0 0,6-6-62 0 0,1-1 0 0 0,1-1 1 0 0,10 15-1012 0 0,6 11 613 0 0,-20-32-420 0 0,2-1 0 0 0,-1 0 0 0 0,2 0 1 0 0,5 5-194 0 0,19 11-1468 0 0,-29-27 325 0 0,0 0 1 0 0,0 0-1 0 0,0 0 1 0 0,1-1-1 0 0,-1 0 1 0 0,5 1 1142 0 0,-3-1-4114 0 0</inkml:trace>
  <inkml:trace contextRef="#ctx0" brushRef="#br0" timeOffset="4418.239">1404 632 7171 0 0,'1'2'482'0'0,"0"-1"-1"0"0,0 1 0 0 0,0 0 1 0 0,0 0-1 0 0,1-1 1 0 0,-1 1-1 0 0,0-1 0 0 0,1 1 1 0 0,-1-1-1 0 0,1 0 1 0 0,0 0-1 0 0,0 0 0 0 0,-1 1 1 0 0,1-1-1 0 0,0-1 0 0 0,2 2-481 0 0,-4-9 1993 0 0,-2-34-1756 0 0,-1-1 1 0 0,-1 1-1 0 0,-3-1 0 0 0,-1 2 0 0 0,-2-1 0 0 0,-2 1 0 0 0,-9-19-237 0 0,15 47-17 0 0,5 10 10 0 0,0 1 0 0 0,0-1-1 0 0,0 0 1 0 0,0 0 0 0 0,1 0 0 0 0,-1 0 0 0 0,1 0-1 0 0,-1 0 1 0 0,1 0 0 0 0,0 0 0 0 0,-1-1 7 0 0,15 4-24 0 0,-7 3 43 0 0,0-1 0 0 0,0 1 0 0 0,-1 1 0 0 0,0-1 0 0 0,0 1 0 0 0,0 0 0 0 0,-1 0 0 0 0,0 0 0 0 0,0 1 0 0 0,0 0 0 0 0,0 0-1 0 0,2 5-18 0 0,7 8 88 0 0,26 30 100 0 0,-8-8-585 0 0,2-2 0 0 0,31 28 397 0 0,-66-67-175 0 0,1-1 0 0 0,0 1 0 0 0,-1 0 0 0 0,1 0 0 0 0,-1 0 0 0 0,1 0 0 0 0,0 0 0 0 0,-1 0 0 0 0,1 0 0 0 0,0 0 0 0 0,-1 0 0 0 0,1 0 0 0 0,-1 0 0 0 0,1 0 0 0 0,0 0 0 0 0,-1 1 0 0 0,1-1 0 0 0,0 0 0 0 0,-1 0 0 0 0,1 0 0 0 0,0 0 0 0 0,-1 1 0 0 0,1-1 0 0 0,0 0 0 0 0,-1 0 0 0 0,1 1 0 0 0,0-1 0 0 0,-1 0 0 0 0,1 1 0 0 0,0-1 0 0 0,0 0 0 0 0,0 1 0 0 0,-1-1 0 0 0,1 0 0 0 0,0 1 0 0 0,0-1 0 0 0,0 0 0 0 0,0 1 0 0 0,0-1 0 0 0,0 1 0 0 0,0-1 0 0 0,0 0 0 0 0,-1 1 0 0 0,1-1 0 0 0,1 0 0 0 0,-1 1 0 0 0,0-1 0 0 0,0 1 0 0 0,0-1 0 0 0,0 0 0 0 0,0 1 0 0 0,0-1 0 0 0,0 0 0 0 0,0 1 0 0 0,1-1 0 0 0,-1 1 0 0 0,0-1 0 0 0,0 0 0 0 0,0 1 0 0 0,1-1 0 0 0,-1 0 0 0 0,0 0 0 0 0,0 1 0 0 0,1-1 0 0 0,-1 0 0 0 0,0 0 0 0 0,1 1 175 0 0,-21-1-5189 0 0</inkml:trace>
  <inkml:trace contextRef="#ctx0" brushRef="#br0" timeOffset="4419.239">1404 632 6675 0 0</inkml:trace>
  <inkml:trace contextRef="#ctx0" brushRef="#br0" timeOffset="4763.429">1404 632 6675 0 0,'13'-46'1633'0'0,"-15"46"-145"0"0,2 0-239 0 0,0-6-144 0 0,0-4-417 0 0,4-2-320 0 0,12-4-128 0 0,0 2-160 0 0,1-4-32 0 0,3 4-48 0 0,-2-4-256 0 0,2 1-640 0 0,-4 3-1025 0 0,-5-2-1089 0 0,-4 4-1664 0 0</inkml:trace>
  <inkml:trace contextRef="#ctx0" brushRef="#br0" timeOffset="5249.326">1522 245 7299 0 0,'0'0'184'0'0,"-1"0"0"0"0,1 0 0 0 0,0-1 0 0 0,-1 1 0 0 0,1 0 0 0 0,-1 0 0 0 0,1 0 0 0 0,0 0 0 0 0,-1 0 0 0 0,1 0 0 0 0,0 0 0 0 0,-1 0 0 0 0,1 0-1 0 0,-1 0 1 0 0,1 0 0 0 0,0 0 0 0 0,-1 0 0 0 0,1 0 0 0 0,0 0 0 0 0,-1 0 0 0 0,1 0 0 0 0,-1 0 0 0 0,1 0 0 0 0,0 1 0 0 0,-1-1 0 0 0,1 0 0 0 0,0 0 0 0 0,0 0 0 0 0,-1 1 0 0 0,1-1-1 0 0,0 0 1 0 0,-1 0 0 0 0,1 1 0 0 0,0-1-184 0 0,2 14 2184 0 0,18 24-2112 0 0,-16-31 513 0 0,44 69-66 0 0,-43-69-510 0 0,0 0 1 0 0,0-1 0 0 0,1 0-1 0 0,0 0 1 0 0,0 0 0 0 0,0-1-1 0 0,1 0 1 0 0,-1 0 0 0 0,8 3-10 0 0,-13-8 26 0 0,-1 0 46 0 0,0 0 25 0 0,-12-15 33 0 0,7 9-119 0 0,-20-26-3 0 0,1-1 0 0 0,1-1 0 0 0,2-2 0 0 0,-9-21-8 0 0,30 57 4 0 0,0 0 1 0 0,0-1-1 0 0,1 1 1 0 0,-1 0-1 0 0,0 0 1 0 0,0-1-1 0 0,1 1 0 0 0,-1 0 1 0 0,0 0-1 0 0,1 0 1 0 0,-1-1-1 0 0,0 1 1 0 0,1 0-1 0 0,-1 0 0 0 0,0 0 1 0 0,1 0-1 0 0,-1 0 1 0 0,0 0-1 0 0,1 0 1 0 0,-1 0-1 0 0,0 0 1 0 0,1 0-1 0 0,-1 0 0 0 0,0 0 1 0 0,1 0-1 0 0,-1 0 1 0 0,0 0-1 0 0,1 0 1 0 0,-1 0-1 0 0,0 0 0 0 0,1 0 1 0 0,-1 1-1 0 0,0-1 1 0 0,1 0-1 0 0,-1 0-4 0 0,18 5 165 0 0,3 5-60 0 0,-1 1 1 0 0,-1 2-1 0 0,11 7-105 0 0,4 4 58 0 0,7 8 90 0 0,-33-25-40 0 0,1 0-1 0 0,-1 0 1 0 0,1-1 0 0 0,1 0 0 0 0,-1 0-1 0 0,1-1 1 0 0,0 0 0 0 0,0-1-1 0 0,3 1-107 0 0,-12-7 77 0 0,0-1 0 0 0,-1 1 0 0 0,1-1-1 0 0,-1 1 1 0 0,1 0 0 0 0,-1-1 0 0 0,0 1-1 0 0,0-1 1 0 0,0 1 0 0 0,-1-1 0 0 0,1 1-1 0 0,0-1 1 0 0,-1 0-77 0 0,-5-15 53 0 0,-1 1 0 0 0,-1 0-1 0 0,0 0 1 0 0,-1 1 0 0 0,-1 0 0 0 0,0 0-1 0 0,-5-4-52 0 0,-11-17 34 0 0,5 4-341 0 0,9 17-374 0 0,1 0-1 0 0,1-1 1 0 0,1 0-1 0 0,0-1 1 0 0,1 0 0 0 0,1 0-1 0 0,-3-13 682 0 0,9 25-3191 0 0,-1 5-1886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1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100 720 5827 0 0,'-6'-14'9130'0'0,"-7"-10"-7186"0"0,-14-27-1917 0 0,16 26 34 0 0,2-1 1 0 0,0 0 0 0 0,2-1 0 0 0,1 0-1 0 0,1 0 1 0 0,2 0 0 0 0,-1-21-62 0 0,24 54 291 0 0,-5 6-131 0 0,-2 0 1 0 0,0 1 0 0 0,0 0 0 0 0,-1 1-1 0 0,4 8-160 0 0,11 10 58 0 0,71 101-543 0 0,-88-125-229 0 0,0 0-1057 0 0,-8-3-2694 0 0,-2-3 143 0 0</inkml:trace>
  <inkml:trace contextRef="#ctx0" brushRef="#br0" timeOffset="331.16">100 720 8772 0 0</inkml:trace>
  <inkml:trace contextRef="#ctx0" brushRef="#br0" timeOffset="332.16">100 720 8772 0 0,'-60'-24'560'0'0,"60"18"849"0"0,0-10-529 0 0,9-2-496 0 0,7-2-159 0 0,1 0-145 0 0,3 0-48 0 0,-2 0-32 0 0,0 0-16 0 0,-2 0-657 0 0,-3 4-1312 0 0,-2 2-1360 0 0</inkml:trace>
  <inkml:trace contextRef="#ctx0" brushRef="#br0" timeOffset="666.881">185 289 8676 0 0,'2'19'3452'0'0,"4"-10"-3031"0"0,0-1 0 0 0,0 1 0 0 0,1-1 0 0 0,5 5-421 0 0,18 23 1315 0 0,-7 0-79 0 0,-2 2 1 0 0,2 6-1237 0 0,-3-5 468 0 0,1-1 0 0 0,4 1-468 0 0,-24-38 25 0 0,-1 0-1 0 0,1 0 1 0 0,-1 0-1 0 0,1 0 1 0 0,-1-1-1 0 0,1 1 1 0 0,0 0-1 0 0,-1-1 1 0 0,1 1-1 0 0,0 0 0 0 0,0-1 1 0 0,-1 1-1 0 0,1-1 1 0 0,0 1-1 0 0,0-1 1 0 0,0 1-1 0 0,0-1 1 0 0,0 0-1 0 0,0 0 0 0 0,0 1 1 0 0,0-1-25 0 0,0 0 19 0 0,0 0 0 0 0,0-1 0 0 0,-1 1 0 0 0,1 0 0 0 0,0-1 0 0 0,0 1 0 0 0,-1 0 0 0 0,1-1 0 0 0,0 1 0 0 0,-1-1 0 0 0,1 1 0 0 0,-1-1 0 0 0,1 1 1 0 0,0-1-1 0 0,-1 0 0 0 0,1 1 0 0 0,-1-1 0 0 0,1 0 0 0 0,-1 1 0 0 0,1-2-19 0 0,3-6 89 0 0,-1-1 1 0 0,1 1-1 0 0,-2-1 1 0 0,3-7-90 0 0,0-3-23 0 0,-1 9-316 0 0,1 0-1 0 0,0 0 1 0 0,1 1-1 0 0,0-1 1 0 0,1 0 339 0 0,22-25-6053 0 0,-20 25 2009 0 0</inkml:trace>
  <inkml:trace contextRef="#ctx0" brushRef="#br0" timeOffset="993.424">477 273 8676 0 0,'-3'0'1281'0'0,"3"0"-33"0"0,0 0-351 0 0,0 6-273 0 0,5 10 304 0 0,6 8 145 0 0,2 5 63 0 0,1 1-415 0 0,1-4-273 0 0,3 0-240 0 0,-5-6-144 0 0,3-2-48 0 0,0-6-32 0 0,-3-4-544 0 0,0-6-577 0 0,-8-2-944 0 0,-5 0-400 0 0,0 0-2705 0 0</inkml:trace>
  <inkml:trace contextRef="#ctx0" brushRef="#br0" timeOffset="1526.813">359 289 9252 0 0,'-1'-14'717'0'0,"2"0"0"0"0,-1 0 0 0 0,2 0 1 0 0,0 0-1 0 0,2-4-717 0 0,-3 14 49 0 0,0-1 0 0 0,1 1 0 0 0,0 0 0 0 0,0 0 0 0 0,0 0 0 0 0,0 0 0 0 0,1 0 0 0 0,-1 1 0 0 0,1-1 0 0 0,0 1 0 0 0,0-1 1 0 0,0 1-1 0 0,1 0 0 0 0,-1 0 0 0 0,1 0 0 0 0,-1 1 0 0 0,1-1 0 0 0,3 0-49 0 0,-5 2 82 0 0,0-1 0 0 0,0 1 0 0 0,0 0 0 0 0,0 0-1 0 0,0 1 1 0 0,0-1 0 0 0,0 0 0 0 0,1 1 0 0 0,-1-1 0 0 0,0 1 0 0 0,0 0 0 0 0,1 0 0 0 0,-1 0-1 0 0,0 0 1 0 0,0 0 0 0 0,1 0 0 0 0,-1 1 0 0 0,0-1 0 0 0,0 1 0 0 0,0-1 0 0 0,1 1 0 0 0,-1 0-1 0 0,0 0 1 0 0,0 0 0 0 0,1 1-82 0 0,-1 0 65 0 0,0 0-1 0 0,0 0 1 0 0,-1 0-1 0 0,1 0 1 0 0,0 0-1 0 0,-1 1 1 0 0,0-1-1 0 0,1 1 1 0 0,-1-1-1 0 0,0 1 1 0 0,0 0-1 0 0,0-1 1 0 0,-1 1-1 0 0,1 0 1 0 0,-1 0-1 0 0,1 0 1 0 0,-1-1-1 0 0,0 1 1 0 0,0 0-1 0 0,0 0-64 0 0,0 14 170 0 0,0 2 106 0 0,0 0-1 0 0,-1 0 1 0 0,-1 0-1 0 0,-1-1 1 0 0,-2 9-276 0 0,5-26 69 0 0,0-1-50 0 0,9 2-26 0 0,1-1 1 0 0,0 0-1 0 0,0-1 0 0 0,0-1 1 0 0,0 1-1 0 0,0-1 1 0 0,5-2 6 0 0,34-2-15 0 0,-45 5 20 0 0,-1 0 0 0 0,1 0 1 0 0,0 0-1 0 0,-1 0 1 0 0,1 1-1 0 0,-1-1 1 0 0,1 1-1 0 0,-1 0 1 0 0,1 0-1 0 0,-1 0 1 0 0,2 1-6 0 0,-3 0 4 0 0,-1-1 0 0 0,0 1 0 0 0,1-1 0 0 0,-1 1 0 0 0,0 0 0 0 0,0-1 0 0 0,0 1 0 0 0,0 0 0 0 0,0 0 0 0 0,-1 0 0 0 0,1 0 0 0 0,-1 0 0 0 0,1-1 0 0 0,-1 1 0 0 0,1 0 0 0 0,-1 0 0 0 0,0 0 0 0 0,0 0 0 0 0,0 0 0 0 0,0 0 0 0 0,-1 2-4 0 0,1 2 6 0 0,1-1 21 0 0,-1 0-1 0 0,0 0 0 0 0,0-1 1 0 0,0 1-1 0 0,0 0 0 0 0,-1 0 1 0 0,0-1-1 0 0,0 1 0 0 0,0 0 1 0 0,0-1-1 0 0,-1 1 0 0 0,0-1 1 0 0,0 1-1 0 0,0-1 0 0 0,0 0 1 0 0,-1 0-1 0 0,0 0 0 0 0,1 0 1 0 0,-1 0-1 0 0,-3 2-26 0 0,-8 9-8 0 0,-26 25 215 0 0,37-37-303 0 0,-1 0 1 0 0,1-1 0 0 0,-1 1 0 0 0,1-1 0 0 0,-1 0 0 0 0,0 0 0 0 0,0 0 0 0 0,0 0 0 0 0,0 0 0 0 0,-3 0 95 0 0,6-2-367 0 0,1 0 244 0 0,-1 0 0 0 0,1 0 0 0 0,0 0 0 0 0,0 0-1 0 0,0 0 1 0 0,-1 1 0 0 0,1-1 0 0 0,0 0-1 0 0,0 0 1 0 0,-1 0 0 0 0,1 0 0 0 0,0 0 0 0 0,0 0-1 0 0,0 0 1 0 0,-1 0 0 0 0,1 0 0 0 0,0 0-1 0 0,0 0 1 0 0,-1 0 0 0 0,1-1 0 0 0,0 1 0 0 0,0 0-1 0 0,0 0 1 0 0,-1 0 0 0 0,1 0 0 0 0,0 0-1 0 0,0 0 1 0 0,0 0 0 0 0,-1-1 0 0 0,1 1 0 0 0,0 0-1 0 0,0 0 1 0 0,0 0 0 0 0,0 0 0 0 0,0-1-1 0 0,-1 1 1 0 0,1 0 0 0 0,0 0 0 0 0,0 0 0 0 0,0-1-1 0 0,0 1 1 0 0,0 0 0 0 0,0 0 0 0 0,0-1-1 0 0,0 1 1 0 0,0 0 0 0 0,0 0 0 0 0,0 0 0 0 0,0-1-1 0 0,0 1 1 0 0,0 0 0 0 0,0 0 0 0 0,0-1-1 0 0,0 1 1 0 0,0 0 0 0 0,0 0 0 0 0,0 0 123 0 0,0-16-5645 0 0</inkml:trace>
  <inkml:trace contextRef="#ctx0" brushRef="#br0" timeOffset="2017.133">851 414 9909 0 0,'0'0'1571'0'0,"-2"-1"-1445"0"0,1 1 0 0 0,0 0 0 0 0,-1 0 0 0 0,1-1 0 0 0,0 1 1 0 0,0-1-1 0 0,0 1 0 0 0,-1-1 0 0 0,1 0 0 0 0,0 1 0 0 0,0-1 0 0 0,0 0 0 0 0,0 0 0 0 0,0 0 0 0 0,0 0-126 0 0,-26-33 691 0 0,3 0 0 0 0,1-1 0 0 0,1-2 0 0 0,2 0 0 0 0,2-1 0 0 0,-7-23-691 0 0,19 48-1 0 0,1-1-1 0 0,1 0 1 0 0,1 0-1 0 0,0 0 1 0 0,0 0-1 0 0,1-1 1 0 0,1-14 1 0 0,1 29-38 0 0,2 0 52 0 0,1 1 0 0 0,0-1 0 0 0,-1 1 0 0 0,1 0 0 0 0,0 0 0 0 0,-1 0 0 0 0,1 0 0 0 0,-1 0 0 0 0,1 0 0 0 0,-1 1-1 0 0,0-1 1 0 0,0 1 0 0 0,1 0 0 0 0,-1-1 0 0 0,1 3-14 0 0,31 35 237 0 0,-22-24-162 0 0,10 11-15 0 0,-10-10-130 0 0,1-1 1 0 0,0 0-1 0 0,2-1 1 0 0,-1 0-1 0 0,2-1 0 0 0,0-1 1 0 0,6 3 69 0 0,-14-10-598 0 0,28 19-2860 0 0,-35-23 3058 0 0,0 0-1 0 0,0 1 0 0 0,0-1 0 0 0,0 0 1 0 0,0 1-1 0 0,0-1 0 0 0,0 1 0 0 0,-1-1 1 0 0,1 1-1 0 0,0 0 0 0 0,-1-1 0 0 0,0 1 1 0 0,1-1-1 0 0,-1 2 401 0 0,1 9-4423 0 0</inkml:trace>
  <inkml:trace contextRef="#ctx0" brushRef="#br0" timeOffset="2360.404">851 414 8356 0 0</inkml:trace>
  <inkml:trace contextRef="#ctx0" brushRef="#br0" timeOffset="2361.404">851 414 8356 0 0,'-143'-89'1825'0'0,"143"89"-609"0"0,0-8-383 0 0,0-2 63 0 0,0-2 80 0 0,5-2-143 0 0,6-2-129 0 0,6-4-352 0 0,6 2-272 0 0,1-4-64 0 0,1-2-144 0 0,-1 6-1472 0 0,-6-2-1106 0 0,-2 4-6418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1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33 695 5266 0 0,'0'0'151'0'0,"0"0"0"0"0,-1 0 0 0 0,1 0 0 0 0,0 0 0 0 0,-1 0 0 0 0,1 0 1 0 0,0 0-1 0 0,-1 0 0 0 0,1 0 0 0 0,0 1 0 0 0,0-1 0 0 0,-1 0 0 0 0,1 0 0 0 0,0 0 0 0 0,0 0 0 0 0,-1 0 0 0 0,1 0 0 0 0,0 1 0 0 0,0-1 0 0 0,-1 0 0 0 0,1 0 0 0 0,0 0 0 0 0,0 1 0 0 0,-1-1 0 0 0,1 0 0 0 0,0 0 0 0 0,0 1 0 0 0,0-1 0 0 0,0 0 0 0 0,0 0 0 0 0,-1 1 0 0 0,1-1 0 0 0,0 0 0 0 0,0 0 0 0 0,0 1 0 0 0,0-1 0 0 0,0 0 0 0 0,0 1 0 0 0,0-1 0 0 0,0 0 0 0 0,0 1 0 0 0,0-1 0 0 0,0 0 0 0 0,0 1-151 0 0,8 19 2351 0 0,26 29-2440 0 0,-25-36 979 0 0,-3-4-966 0 0,31 42 1612 0 0,20 22-1536 0 0,-4-19-989 0 0,-38-42-757 0 0,0 0-1 0 0,1-1 1 0 0,1 0 1746 0 0,-9-6-5093 0 0</inkml:trace>
  <inkml:trace contextRef="#ctx0" brushRef="#br0" timeOffset="396.625">18 1000 6899 0 0,'-3'-4'293'0'0,"1"0"0"0"0,0 0 0 0 0,0 0 0 0 0,0 0 0 0 0,1 0 0 0 0,0-1-1 0 0,0 1 1 0 0,0 0 0 0 0,0-1 0 0 0,0 1 0 0 0,1-1 0 0 0,0-1-293 0 0,2-62 1633 0 0,0 43-1170 0 0,-2 20-434 0 0,0 0 1 0 0,1-1-1 0 0,0 1 1 0 0,1 0 0 0 0,-1 0-1 0 0,1 0 1 0 0,0 0-1 0 0,0 1 1 0 0,0-1-1 0 0,1 0 1 0 0,-1 1-1 0 0,1 0 1 0 0,0-1 0 0 0,1 1-1 0 0,-1 0 1 0 0,1 1-1 0 0,-1-1 1 0 0,1 1-1 0 0,0-1 1 0 0,1 1-1 0 0,-1 0 1 0 0,1 1 0 0 0,-1-1-1 0 0,1 1 1 0 0,0 0-1 0 0,0 0-29 0 0,6-2 78 0 0,-1 0 0 0 0,0 1 0 0 0,1 1-1 0 0,0 0 1 0 0,-1 0 0 0 0,1 1 0 0 0,0 1 0 0 0,0 0-1 0 0,0 0 1 0 0,0 1 0 0 0,-1 0 0 0 0,4 1-78 0 0,-9 0 61 0 0,0-1 0 0 0,0 1 0 0 0,0 0 0 0 0,0 1 0 0 0,-1-1 0 0 0,1 1 0 0 0,-1 0 0 0 0,0 0 0 0 0,1 0 0 0 0,-1 1 0 0 0,-1-1 0 0 0,1 1 0 0 0,0 0 0 0 0,-1 0 0 0 0,0 0 0 0 0,0 1 0 0 0,0-1 0 0 0,-1 1 0 0 0,1 0 0 0 0,-1-1 0 0 0,0 1 0 0 0,0 0 0 0 0,-1 0 0 0 0,0 0 0 0 0,0 1 0 0 0,0 0-61 0 0,1 3 63 0 0,0 0-1 0 0,-1 0 1 0 0,-1 0 0 0 0,0 0 0 0 0,0 0 0 0 0,0 0-1 0 0,-1 0 1 0 0,-1 0 0 0 0,1 0 0 0 0,-2 0 0 0 0,1 0-1 0 0,-1 0 1 0 0,0-1 0 0 0,-4 8-63 0 0,-12 13-48 0 0,0 0 0 0 0,-2 0 0 0 0,-2-2 48 0 0,22-25-323 0 0,-6 5 30 0 0,2-6-3744 0 0,4-1-400 0 0</inkml:trace>
  <inkml:trace contextRef="#ctx0" brushRef="#br0" timeOffset="865.974">463 898 8628 0 0,'0'0'1915'0'0,"0"0"-925"0"0,-11-9 53 0 0,-26-44-197 0 0,3-2 0 0 0,3-2 0 0 0,-2-8-846 0 0,26 52 3 0 0,0-1 1 0 0,1 0-1 0 0,1-1 1 0 0,0 0-1 0 0,1 1 1 0 0,1-1-1 0 0,0 0 1 0 0,1-1 0 0 0,1-2-4 0 0,1 17-64 0 0,27 7 570 0 0,-8 9-4 0 0,1 1 0 0 0,15 16-502 0 0,24 21 269 0 0,21 11-419 0 0,-47-36-3579 0 0,-27-22 511 0 0,-5-2-1840 0 0</inkml:trace>
  <inkml:trace contextRef="#ctx0" brushRef="#br0" timeOffset="1199.937">463 898 8836 0 0</inkml:trace>
  <inkml:trace contextRef="#ctx0" brushRef="#br0" timeOffset="1200.937">463 898 8836 0 0,'-83'-110'592'0'0,"83"110"801"0"0,0-9-609 0 0,5-9-560 0 0,10-2-192 0 0,3-2 16 0 0,0 0-32 0 0,0 0-96 0 0,-3 0-464 0 0,1 0-624 0 0,-5 4-385 0 0,-2 2-592 0 0,0 4-2001 0 0</inkml:trace>
  <inkml:trace contextRef="#ctx0" brushRef="#br0" timeOffset="1718.227">498 435 8228 0 0,'0'0'2006'0'0,"0"8"-5"0"0,1-5-1853 0 0,-1 1 1 0 0,1 0-1 0 0,0-1 1 0 0,0 1-1 0 0,0 0 1 0 0,1-1-1 0 0,-1 1 1 0 0,1-1-1 0 0,0 0 1 0 0,0 1-1 0 0,0-1 1 0 0,0 0-1 0 0,2 1-148 0 0,39 43 1228 0 0,-19-22-739 0 0,-2 0-239 0 0,2-2 0 0 0,7 5-250 0 0,-19-17 58 0 0,-11-11-18 0 0,-3-6 173 0 0,-10-13-191 0 0,-1 1 0 0 0,-1 0 0 0 0,-1 1 0 0 0,0 1 0 0 0,-1 0 0 0 0,-4-2-22 0 0,-24-25-1 0 0,29 30-11 0 0,12 11 13 0 0,0 0-1 0 0,0-1 1 0 0,0 1-1 0 0,0-1 1 0 0,1 0-1 0 0,-1 0 1 0 0,1 0-1 0 0,-1 0 1 0 0,1 0-1 0 0,0 0 1 0 0,0 0-1 0 0,0-1 0 0 0,2 3-45 0 0,0 1-11 0 0,6 0 72 0 0,-1 1-1 0 0,1 0 1 0 0,-1 0 0 0 0,0 0-1 0 0,0 1 1 0 0,1-1 0 0 0,-1 1-1 0 0,0 0 1 0 0,-1 1 0 0 0,1-1-1 0 0,0 2-15 0 0,54 38 254 0 0,-4-3-82 0 0,-50-36-163 0 0,1 0 1 0 0,0-1 0 0 0,1 1-1 0 0,-1-1 1 0 0,0-1 0 0 0,1 1 0 0 0,-1-1-1 0 0,1 0 1 0 0,-1 0 0 0 0,1-1-1 0 0,2 0-9 0 0,-8-3 43 0 0,-1 1 0 0 0,1-1 0 0 0,0 0 0 0 0,-1 0 0 0 0,0 0 0 0 0,0 0 0 0 0,0 1 0 0 0,0-1 0 0 0,0-3-43 0 0,-1 3 56 0 0,1-3-29 0 0,-1 0 0 0 0,0 0 0 0 0,0 0 0 0 0,0 0-1 0 0,-1 0 1 0 0,0 0 0 0 0,0 0 0 0 0,-1 0 0 0 0,1 1 0 0 0,-1-1-1 0 0,-1 1 1 0 0,-1-4-27 0 0,-10-10-3 0 0,0 1 1 0 0,-13-13 2 0 0,-6-5-114 0 0,8 1-1176 0 0,16 19-3113 0 0,10 16 70 0 0,0 0-3404 0 0</inkml:trace>
  <inkml:trace contextRef="#ctx0" brushRef="#br0" timeOffset="2083.327">670 246 8804 0 0,'3'1'337'0'0,"-1"-1"-1"0"0,1 1 0 0 0,-1 0 1 0 0,1-1-1 0 0,0 1 1 0 0,-1 0-1 0 0,1 0 1 0 0,-1 1-1 0 0,0-1 1 0 0,1 0-1 0 0,-1 1 1 0 0,0 0-1 0 0,0-1 1 0 0,1 2-337 0 0,32 33 1413 0 0,-18-17-350 0 0,31 36 339 0 0,-37-41-1409 0 0,0-1 0 0 0,0-1 0 0 0,1 1 0 0 0,0-2 0 0 0,1 0 0 0 0,1 0 0 0 0,7 4 7 0 0,8-7-2079 0 0,-14-9-608 0 0,-14 0 2455 0 0,-1 1-1 0 0,0 0 0 0 0,1 0 0 0 0,-1 0 0 0 0,1-1 0 0 0,-1 1 0 0 0,0 0 0 0 0,1 0 0 0 0,-1-1 0 0 0,0 1 1 0 0,1 0-1 0 0,-1-1 0 0 0,0 1 0 0 0,1 0 0 0 0,-1-1 0 0 0,0 1 0 0 0,0 0 0 0 0,0-1 0 0 0,1 1 0 0 0,-1-1 1 0 0,0 1-1 0 0,0-1 0 0 0,0 1 0 0 0,0 0 0 0 0,0-1 0 0 0,0 1 233 0 0,1-15-6523 0 0</inkml:trace>
  <inkml:trace contextRef="#ctx0" brushRef="#br0" timeOffset="2414.053">806 136 10389 0 0,'0'0'1070'0'0,"2"8"317"0"0,16 21 64 0 0,7 9 222 0 0,0-1 0 0 0,14 14-1673 0 0,-30-42 62 0 0,-1 1-1 0 0,1-1 1 0 0,1-1 0 0 0,-1 1-1 0 0,2-2 1 0 0,-1 1-1 0 0,1-2 1 0 0,0 1-1 0 0,0-1 1 0 0,12 4-62 0 0,-21-9-1 0 0,0-1-1 0 0,0 1 1 0 0,0-1 0 0 0,0 1-1 0 0,0-1 1 0 0,0 1 0 0 0,0-1-1 0 0,0 0 1 0 0,0 0 0 0 0,1 0 0 0 0,-1-1-1 0 0,0 1 1 0 0,0 0 1 0 0,-1-1 9 0 0,0 1 0 0 0,0 0 0 0 0,0-1 0 0 0,0 1 0 0 0,0-1 0 0 0,0 1 0 0 0,-1-1 0 0 0,1 0 0 0 0,0 1 0 0 0,0-1-1 0 0,-1 0 1 0 0,1 1 0 0 0,-1-1 0 0 0,1 0 0 0 0,0 0 0 0 0,-1 0 0 0 0,1 1 0 0 0,-1-1 0 0 0,1-1-9 0 0,0-4-36 0 0,0 0 0 0 0,0 1 0 0 0,0-1 0 0 0,-1 0 0 0 0,1 0 0 0 0,-1 0 0 0 0,-1 0 0 0 0,1 0 36 0 0,-1-14-665 0 0,1 16 291 0 0,1 0 1 0 0,-1 0 0 0 0,0 0-1 0 0,-1 0 1 0 0,1 0 0 0 0,-1 0-1 0 0,0 0 1 0 0,0 0-1 0 0,0 0 1 0 0,0 1 0 0 0,-1-1-1 0 0,1 0 1 0 0,-1 0 0 0 0,0 1-1 0 0,0 0 1 0 0,-1-1 0 0 0,1 1-1 0 0,-2-2 374 0 0,-18-14-4415 0 0</inkml:trace>
  <inkml:trace contextRef="#ctx0" brushRef="#br0" timeOffset="2747.978">763 182 9236 0 0,'-2'-8'1185'0'0,"2"0"255"0"0,0-4-719 0 0,0 0-337 0 0,2-4-128 0 0,9 0-192 0 0,5 2-16 0 0,-3 2-64 0 0,3 0 48 0 0,-3 0-48 0 0,-4 6-304 0 0,0 2-400 0 0,0 4-801 0 0,-4 0-544 0 0,-5 0-352 0 0,0 14-817 0 0</inkml:trace>
  <inkml:trace contextRef="#ctx0" brushRef="#br0" timeOffset="2748.978">763 182 7011 0 0</inkml:trace>
  <inkml:trace contextRef="#ctx0" brushRef="#br0" timeOffset="3078.639">763 182 7011 0 0,'76'135'2017'0'0,"-76"-135"-816"0"0,0 0-561 0 0,0 0-112 0 0,0 0 225 0 0,0-6-305 0 0,11-10-224 0 0,-4-2-176 0 0,4 0-16 0 0,-2-5-48 0 0,0 1-656 0 0,-3 2-1169 0 0,1-2-1025 0 0,-2 4-1504 0 0</inkml:trace>
  <inkml:trace contextRef="#ctx0" brushRef="#br0" timeOffset="3412.471">904 0 7619 0 0,'0'0'1647'0'0,"0"0"-180"0"0,0 0-469 0 0,0 0-222 0 0,8 11 934 0 0,8 8-847 0 0,48 56 3965 0 0,44 68-4828 0 0,-108-142 14 0 0,0 0 0 0 0,1-1 0 0 0,-1 1 0 0 0,0 0 0 0 0,1 0 0 0 0,-1 0 0 0 0,1-1 0 0 0,0 1 0 0 0,-1 0 0 0 0,1 0 0 0 0,-1-1 0 0 0,1 1 0 0 0,0-1 0 0 0,0 1 0 0 0,-1 0 0 0 0,1-1 0 0 0,0 0 0 0 0,0 1 0 0 0,0-1 0 0 0,0 1 0 0 0,-1-1 0 0 0,1 0 0 0 0,0 0 0 0 0,0 1 0 0 0,0-1 0 0 0,0 0 0 0 0,0 0 0 0 0,0 0 0 0 0,0 0 0 0 0,0 0 0 0 0,0 0 0 0 0,0 0 0 0 0,0-1 0 0 0,-1 1 0 0 0,1 0 0 0 0,0 0 0 0 0,0-1 0 0 0,0 1 0 0 0,0 0 0 0 0,0-1 0 0 0,-1 1 0 0 0,1-1 0 0 0,0 1-1 0 0,0-1 1 0 0,-1 0 0 0 0,1 1 0 0 0,0-1 0 0 0,-1 0 0 0 0,1 1 0 0 0,-1-1 0 0 0,1 0 0 0 0,-1 0 0 0 0,1 0-14 0 0,4-7 114 0 0,0 1 0 0 0,-1-2 0 0 0,1 1 0 0 0,-2 0 0 0 0,1-3-114 0 0,0 1 4 0 0,3-6-313 0 0,-1 2 430 0 0,0 1 0 0 0,1-1 0 0 0,0 1 1 0 0,6-6-122 0 0,-10 15-320 0 0,0 1 1 0 0,0 0 0 0 0,0-1-1 0 0,0 1 1 0 0,0 1-1 0 0,1-1 1 0 0,2-2 319 0 0,-3 4-605 0 0,0-1-1 0 0,0 1 1 0 0,0 0 0 0 0,0 0-1 0 0,0 0 1 0 0,0 0 0 0 0,0 0-1 0 0,0 1 1 0 0,0 0 0 0 0,0-1-1 0 0,2 1 606 0 0,7 0-5813 0 0</inkml:trace>
  <inkml:trace contextRef="#ctx0" brushRef="#br0" timeOffset="4632.413">1026 896 9428 0 0,'-13'0'1190'0'0,"-72"-2"3618"0"0,69 1-4463 0 0,0-1 0 0 0,1 0 0 0 0,-1-1 0 0 0,0-1 0 0 0,1-1 0 0 0,-13-5-345 0 0,9 2 147 0 0,-1-2 0 0 0,1 0 1 0 0,-10-8-148 0 0,21 12 34 0 0,0 0 0 0 0,0 0 0 0 0,1 0 0 0 0,0-1 0 0 0,0-1 1 0 0,1 1-1 0 0,0-1 0 0 0,-5-7-34 0 0,9 12-5 0 0,1-1 0 0 0,0 1 0 0 0,0 0 0 0 0,0 0 1 0 0,0-1-1 0 0,1 1 0 0 0,-1-1 0 0 0,1 1 0 0 0,0 0 0 0 0,0-1 0 0 0,0-2 5 0 0,0 0-15 0 0,0 5 12 0 0,1 1 0 0 0,-1 0 0 0 0,0-1 0 0 0,1 1 0 0 0,-1 0 0 0 0,1-1 0 0 0,-1 1 1 0 0,0 0-1 0 0,1-1 0 0 0,-1 1 0 0 0,1 0 0 0 0,-1 0 0 0 0,1 0 0 0 0,-1 0 0 0 0,0-1 0 0 0,1 1 1 0 0,-1 0-1 0 0,1 0 0 0 0,-1 0 0 0 0,1 0 0 0 0,-1 0 0 0 0,1 0 0 0 0,-1 0 0 0 0,1 0 0 0 0,-1 0 1 0 0,1 0-1 0 0,-1 1 0 0 0,1-1 0 0 0,-1 0 0 0 0,1 0 0 0 0,-1 0 0 0 0,1 0 0 0 0,-1 1 0 0 0,0-1 1 0 0,1 0 2 0 0,20 9 77 0 0,-14-1-54 0 0,-1-1 1 0 0,1 1-1 0 0,-1 1 1 0 0,-1-1 0 0 0,1 1-1 0 0,-1 0 1 0 0,-1 0-1 0 0,1 1-23 0 0,31 85 165 0 0,-20-49-51 0 0,-7-20 1 0 0,-7-17-67 0 0,1 1 0 0 0,0-1 0 0 0,1 0 1 0 0,0 0-1 0 0,0-1 0 0 0,1 1 0 0 0,0-1 1 0 0,1 0-1 0 0,0 0 0 0 0,1 1-48 0 0,-6-8 10 0 0,0 0-1 0 0,0 0 1 0 0,0 0 0 0 0,0 0-1 0 0,0 0 1 0 0,0 0-1 0 0,0 0 1 0 0,0-1 0 0 0,0 1-1 0 0,1 0 1 0 0,-1-1-1 0 0,0 1 1 0 0,0-1 0 0 0,1 1-1 0 0,-1-1 1 0 0,0 0-1 0 0,1 0 1 0 0,-1 1 0 0 0,0-1-1 0 0,1 0 1 0 0,-1 0-1 0 0,1 0 1 0 0,-1 0 0 0 0,0 0-1 0 0,1-1 1 0 0,-1 1-1 0 0,0 0 1 0 0,1-1 0 0 0,-1 1-1 0 0,0-1 1 0 0,0 1-1 0 0,1-1 1 0 0,-1 0-1 0 0,0 1 1 0 0,0-1 0 0 0,0 0-1 0 0,0 0 1 0 0,0 0-1 0 0,0 0 1 0 0,0 0 0 0 0,0 0-1 0 0,0 0 1 0 0,0 0-1 0 0,-1 0 1 0 0,1 0 0 0 0,0-1-1 0 0,-1 1 1 0 0,1 0-1 0 0,-1 0 1 0 0,1-1 0 0 0,-1 1-10 0 0,5-12 73 0 0,-2 0 0 0 0,1 1 0 0 0,-1-2 0 0 0,-1 1 0 0 0,0-3-73 0 0,1-3-9 0 0,4-26-39 0 0,4-15-1013 0 0,1 20-3678 0 0,-11 33-7 0 0,-1 6-4544 0 0</inkml:trace>
  <inkml:trace contextRef="#ctx0" brushRef="#br0" timeOffset="5461.952">565 1497 9716 0 0,'0'0'1153'0'0,"0"0"208"0"0,11 0-401 0 0,9 2 97 0 0,5 12-49 0 0,-3 4-304 0 0,0 2-288 0 0,1-2-319 0 0,-3 0-33 0 0,0-2-48 0 0,-5-2-64 0 0,1-4-529 0 0,-3-4-815 0 0,-6 0-193 0 0,-5-2-640 0 0,-2-2-1505 0 0,0 0-2929 0 0</inkml:trace>
  <inkml:trace contextRef="#ctx0" brushRef="#br0" timeOffset="5805.022">467 1589 9364 0 0,'-4'-2'1793'0'0,"4"-4"-320"0"0,0-6-849 0 0,2-4 545 0 0,14-2-225 0 0,4-6-592 0 0,-3 2-160 0 0,8-4-96 0 0,-3 4-96 0 0,3 0 16 0 0,-1 4-272 0 0,-4 0-960 0 0,0 6-433 0 0,-4 4-896 0 0,-1 8-1521 0 0</inkml:trace>
  <inkml:trace contextRef="#ctx0" brushRef="#br0" timeOffset="6129.956">886 1581 6803 0 0,'-8'-24'7608'0'0,"-20"-30"-6661"0"0,9 17-506 0 0,-3-7-368 0 0,-4-6 73 0 0,-13-43-146 0 0,38 92 0 0 0,24 1 472 0 0,-12 1-333 0 0,-1 0 0 0 0,0 0-1 0 0,0 1 1 0 0,0 0 0 0 0,0 1 0 0 0,0 0-1 0 0,0 1 1 0 0,-1 0 0 0 0,0 0 0 0 0,1 1-1 0 0,-2 0 1 0 0,1 1 0 0 0,0-1-1 0 0,6 8-138 0 0,-1-3-106 0 0,3 4 284 0 0,2-2 1 0 0,-1 0-1 0 0,2 0-178 0 0,-12-8-580 0 0,0-1-1 0 0,1 1 1 0 0,-1-2 0 0 0,1 1-1 0 0,6 0 581 0 0,-10 0-4463 0 0,-5-1 971 0 0</inkml:trace>
  <inkml:trace contextRef="#ctx0" brushRef="#br0" timeOffset="6478.069">886 1581 10693 0 0</inkml:trace>
  <inkml:trace contextRef="#ctx0" brushRef="#br0" timeOffset="6479.069">886 1581 10693 0 0,'-125'-104'1409'0'0,"125"100"-545"0"0,0-10-272 0 0,2-2-240 0 0,14-2-208 0 0,2 0-96 0 0,2-2-32 0 0,0 0-32 0 0,2 2-176 0 0,-4 0-624 0 0,-3-1-737 0 0,-1 3-1824 0 0,-3 0-3859 0 0</inkml:trace>
  <inkml:trace contextRef="#ctx0" brushRef="#br0" timeOffset="7151.522">921 1158 9284 0 0,'1'1'186'0'0,"-1"0"-1"0"0,0 1 0 0 0,0-1 1 0 0,0 0-1 0 0,1 0 0 0 0,-1 0 1 0 0,0 0-1 0 0,1 0 0 0 0,-1 0 1 0 0,1 0-1 0 0,-1 0 0 0 0,1 0 1 0 0,0 0-1 0 0,-1 0 0 0 0,1-1 1 0 0,0 1-1 0 0,0 1-185 0 0,40 29 1395 0 0,-17-13-251 0 0,-1 2 0 0 0,-1 0-1 0 0,2 4-1143 0 0,-24-24 1 0 0,5 5 41 0 0,-1 0 1 0 0,1 0-1 0 0,0 0 0 0 0,0-1 0 0 0,0 1 1 0 0,1-1-1 0 0,-1-1 0 0 0,6 4-42 0 0,-11-7 8 0 0,-1-1-12 0 0,-1 1-1 0 0,1 0 1 0 0,-1 0-1 0 0,1 0 1 0 0,-1-1-1 0 0,1 1 1 0 0,-1-1-1 0 0,1 1 1 0 0,0-1-1 0 0,-1 1 1 0 0,1-1-1 0 0,0 0 0 0 0,0 0 1 0 0,-1 0-1 0 0,1 0 1 0 0,0 0-1 0 0,0 0 1 0 0,-1-1 4 0 0,1 1-10 0 0,-74-68-281 0 0,54 46 151 0 0,-2 2 1 0 0,0 1 0 0 0,-3-1 139 0 0,24 17 352 0 0,10 1-106 0 0,26-1 5 0 0,-24 3-234 0 0,0 0-1 0 0,0 0 0 0 0,0-1 0 0 0,-1 0 1 0 0,8-3-17 0 0,-14 3 5 0 0,-1 0 1 0 0,1 1 0 0 0,-1-1-1 0 0,0 0 1 0 0,0-1 0 0 0,0 1-1 0 0,0 0 1 0 0,0-1-1 0 0,0 1 1 0 0,-1-1 0 0 0,1 1-1 0 0,-1-1 1 0 0,1 0 0 0 0,-1 0-1 0 0,0 1 1 0 0,0-1-1 0 0,0 0 1 0 0,-1 0 0 0 0,1 0-1 0 0,-1-3-5 0 0,2-9 20 0 0,-1-1 0 0 0,-1 1-1 0 0,-1-13-19 0 0,-1-1 2 0 0,2 21 75 0 0,7 22-31 0 0,22 20 393 0 0,1-2 1 0 0,2-2 0 0 0,2 0-1 0 0,35 23-439 0 0,-39-33 349 0 0,-12-13-1819 0 0,-17-7 1146 0 0,-1 0 0 0 0,1 1 0 0 0,0-1 0 0 0,-1 0 0 0 0,1 0 0 0 0,0 0 0 0 0,-1 0 0 0 0,1 0 0 0 0,0 0 0 0 0,-1 0 0 0 0,1-1 0 0 0,0 1 0 0 0,-1 0 0 0 0,1 0 0 0 0,0 0 0 0 0,-1-1 0 0 0,1 1 0 0 0,-1 0 0 0 0,1 0 0 0 0,0-1 324 0 0,-1-1-4909 0 0</inkml:trace>
  <inkml:trace contextRef="#ctx0" brushRef="#br0" timeOffset="7479.279">1197 852 8884 0 0,'0'0'126'0'0,"0"0"1"0"0,0 0-1 0 0,-1 0 0 0 0,1 0 0 0 0,0 0 0 0 0,-1 1 1 0 0,1-1-1 0 0,0 0 0 0 0,-1 0 0 0 0,1 0 1 0 0,0 1-1 0 0,0-1 0 0 0,0 0 0 0 0,-1 0 1 0 0,1 1-1 0 0,0-1 0 0 0,0 0 0 0 0,0 1 0 0 0,-1-1 1 0 0,1 0-1 0 0,0 1 0 0 0,0-1 0 0 0,0 0 1 0 0,0 1-1 0 0,0-1 0 0 0,0 0 0 0 0,0 1 1 0 0,0-1-1 0 0,0 0 0 0 0,0 1 0 0 0,0-1 0 0 0,0 0 1 0 0,0 1-1 0 0,0-1 0 0 0,0 0 0 0 0,0 1 1 0 0,0-1-1 0 0,0 0 0 0 0,0 1 0 0 0,1-1 1 0 0,-1 0-1 0 0,0 0 0 0 0,0 1 0 0 0,0-1 0 0 0,1 0 1 0 0,-1 1-127 0 0,9 17 1383 0 0,9 10-374 0 0,23 34 2046 0 0,16 16-3055 0 0,0-15-1652 0 0,-43-50-124 0 0,0 0 0 0 0,1-2 0 0 0,8 5 1776 0 0,-7-8-2727 0 0,-5-7-2515 0 0,-9-1 1077 0 0</inkml:trace>
  <inkml:trace contextRef="#ctx0" brushRef="#br0" timeOffset="8210.848">1293 810 9124 0 0,'-2'4'6402'0'0,"5"5"-4973"0"0,6 8-1269 0 0,21 22 448 0 0,1-2 1 0 0,14 12-609 0 0,-28-30 44 0 0,-68-65 489 0 0,23 24-554 0 0,2-1 0 0 0,1-2 0 0 0,-19-23 21 0 0,43 48-5 0 0,1 0 0 0 0,0-1 1 0 0,0 1-1 0 0,0 0 0 0 0,0 0 0 0 0,-1 0 0 0 0,1 0 1 0 0,0-1-1 0 0,0 1 0 0 0,0 0 0 0 0,0 0 0 0 0,-1 0 0 0 0,1-1 1 0 0,0 1-1 0 0,0 0 0 0 0,0 0 0 0 0,0 0 0 0 0,0-1 1 0 0,0 1-1 0 0,0 0 0 0 0,0 0 0 0 0,0-1 0 0 0,0 1 1 0 0,0 0-1 0 0,0 0 0 0 0,0-1 0 0 0,0 1 0 0 0,0 0 1 0 0,0 0-1 0 0,0-1 0 0 0,0 1 0 0 0,0 0 0 0 0,0 0 1 0 0,0 0-1 0 0,1-1 0 0 0,-1 1 0 0 0,0 0 0 0 0,0 0 1 0 0,0 0-1 0 0,0-1 0 0 0,0 1 0 0 0,1 0 0 0 0,-1 0 0 0 0,0 0 1 0 0,0 0 4 0 0,14-1 1 0 0,19 9 65 0 0,-6 4 6 0 0,0 1 1 0 0,13 10-73 0 0,-14-8 95 0 0,0-1 1 0 0,17 6-96 0 0,-37-18 4 0 0,0-1-1 0 0,0 1 1 0 0,1-1 0 0 0,-1-1 0 0 0,0 1 0 0 0,1-1-1 0 0,2 0-3 0 0,-9-31 230 0 0,0 25-222 0 0,-1 1 0 0 0,0-1 0 0 0,0 0 0 0 0,-1 0 0 0 0,1 1 0 0 0,-1-1 1 0 0,-1 0-1 0 0,1 1 0 0 0,-1 0 0 0 0,-2-4-8 0 0,-39-54-32 0 0,16 24-313 0 0,-7-22-1463 0 0,17 19-4094 0 0,17 39 1673 0 0,1 2-2425 0 0</inkml:trace>
  <inkml:trace contextRef="#ctx0" brushRef="#br0" timeOffset="8693.952">1627 856 8628 0 0,'0'-2'7802'0'0,"-3"-15"-7384"0"0,-11-21 151 0 0,-1 0 1 0 0,-16-29-570 0 0,9 23-85 0 0,-6-23 85 0 0,19 46-70 0 0,7 18 58 0 0,0-1 1 0 0,0 0 0 0 0,1 0 0 0 0,-1 1 0 0 0,1-1 0 0 0,0 0 0 0 0,0 0 0 0 0,0-1 0 0 0,1 1 0 0 0,0 0-1 0 0,-1-3 12 0 0,22 20 110 0 0,233 178 685 0 0,-239-181-2273 0 0,-11-8-8441 0 0,-19 1 6176 0 0</inkml:trace>
  <inkml:trace contextRef="#ctx0" brushRef="#br0" timeOffset="9031.018">1627 856 8740 0 0</inkml:trace>
  <inkml:trace contextRef="#ctx0" brushRef="#br0" timeOffset="9032.018">1627 856 8740 0 0,'-100'-26'1569'0'0,"100"26"560"0"0,0 0-1393 0 0,0-6-16 0 0,13-14 593 0 0,7-5-561 0 0,7-5-352 0 0,2-2-111 0 0,-2 2-225 0 0,2-4-48 0 0,-5 4-481 0 0,-2 4-1760 0 0,-6 8-1072 0 0,-7 10-6868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3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1302 10805 0 0,'0'0'720'0'0,"0"0"497"0"0,0 0-1 0 0,18 14 289 0 0,4 4-368 0 0,2 7-225 0 0,1-1-160 0 0,-1 6-271 0 0,5 0-241 0 0,-4 0-160 0 0,1 0-64 0 0,-1-2-64 0 0,-1-4-593 0 0,-1-6-623 0 0,-5-2-641 0 0,-3-4-192 0 0,-8-6-160 0 0,-5 0-1761 0 0</inkml:trace>
  <inkml:trace contextRef="#ctx0" brushRef="#br0" timeOffset="338.95">9 1577 9156 0 0,'-9'0'1809'0'0,"9"-10"-384"0"0,0-2-561 0 0,0-6 385 0 0,3-2-33 0 0,12-6-463 0 0,5-4-193 0 0,0-8-144 0 0,0 4-192 0 0,3-4-112 0 0,-1 3-80 0 0,0 5 0 0 0,0 4-80 0 0,1 6-864 0 0,-3 6-897 0 0,-5 6-608 0 0,-1 2-1361 0 0,-10 6-5042 0 0</inkml:trace>
  <inkml:trace contextRef="#ctx0" brushRef="#br0" timeOffset="671.766">110 1549 10981 0 0,'0'0'1297'0'0,"0"0"-497"0"0,4-12 16 0 0,16-12-47 0 0,-2-4-337 0 0,2 0-224 0 0,2-2 0 0 0,-2-4-80 0 0,0 4-128 0 0,0-1 0 0 0,-2 5-880 0 0,0 6-625 0 0,-7 4-672 0 0,-2 10-2113 0 0</inkml:trace>
  <inkml:trace contextRef="#ctx0" brushRef="#br0" timeOffset="1167.492">277 1236 9444 0 0,'1'13'2700'0'0,"2"-6"-2525"0"0,1 0-1 0 0,0-1 0 0 0,0 0 1 0 0,0 0-1 0 0,1 0 0 0 0,0 0 1 0 0,0-1-1 0 0,0 0 0 0 0,1 0 0 0 0,1 1-174 0 0,20 20 560 0 0,3 6 102 0 0,2-1 0 0 0,8 4-662 0 0,-3-3 178 0 0,-52-31 857 0 0,8-4-1032 0 0,1 0 0 0 0,0-1-1 0 0,0 0 1 0 0,1 0 0 0 0,-1 0 0 0 0,1 0 0 0 0,0-1 0 0 0,0 0 0 0 0,1 0 0 0 0,-1 0 0 0 0,0-2-3 0 0,-8-11 2 0 0,0-1 1 0 0,-8-16-3 0 0,15 25-2 0 0,1-1-1 0 0,0 0 1 0 0,1 0-1 0 0,0 0 1 0 0,1 0 0 0 0,0-1-1 0 0,0 0 1 0 0,2 1-1 0 0,-1-1 1 0 0,1 0-1 0 0,1-1 3 0 0,1 11 3 0 0,-1 1-1 0 0,1 0 0 0 0,-1 0 0 0 0,1 0 0 0 0,-1 0 0 0 0,1 0 0 0 0,0 1 1 0 0,0-1-1 0 0,-1 0 0 0 0,1 0 0 0 0,0 0 0 0 0,0 1 0 0 0,0-1 0 0 0,0 0 1 0 0,0 1-1 0 0,0-1 0 0 0,0 1 0 0 0,0-1 0 0 0,0 1 0 0 0,0-1 0 0 0,0 1 0 0 0,0 0 1 0 0,1 0-1 0 0,-1-1 0 0 0,0 1 0 0 0,0 0 0 0 0,0 0 0 0 0,0 0 0 0 0,1 0 1 0 0,-1 0-1 0 0,0 1 0 0 0,0-1 0 0 0,0 0 0 0 0,0 0 0 0 0,0 1-2 0 0,2-1 15 0 0,-1 0-1 0 0,0 0 1 0 0,0 0-1 0 0,1 1 1 0 0,-1-1-1 0 0,0 1 0 0 0,0-1 1 0 0,0 1-1 0 0,0 0 1 0 0,0 0-1 0 0,0 0 1 0 0,0 0-1 0 0,0 0 1 0 0,0 1-1 0 0,0-1 1 0 0,0 0-1 0 0,-1 1 1 0 0,1 0-1 0 0,0 0-14 0 0,2 8 57 0 0,-1 1 1 0 0,0-1-1 0 0,-1 1 1 0 0,-1 0-1 0 0,0-1 1 0 0,0 1-1 0 0,-1 0 1 0 0,0 0-1 0 0,0-1 1 0 0,-2 2-58 0 0,1 5 135 0 0,1-1-1 0 0,0 1 1 0 0,3 12-135 0 0,-3-28-1 0 0,0-1 0 0 0,1 1 0 0 0,-1 0 0 0 0,0-1 0 0 0,1 1 0 0 0,-1-1-1 0 0,1 1 1 0 0,-1-1 0 0 0,0 1 0 0 0,1-1 0 0 0,0 0 0 0 0,-1 1 0 0 0,1-1 0 0 0,-1 1 0 0 0,1-1 0 0 0,-1 0-1 0 0,1 0 1 0 0,0 1 0 0 0,-1-1 0 0 0,1 0 0 0 0,0 0 0 0 0,-1 0 0 0 0,1 0 0 0 0,0 0 0 0 0,-1 0 0 0 0,1 0 0 0 0,0 0-1 0 0,-1 0 2 0 0,27 0 106 0 0,-18 0-61 0 0,1-1-31 0 0,-1 0 1 0 0,1-1-1 0 0,-1 0 0 0 0,1 0 0 0 0,-1-1 1 0 0,0 0-1 0 0,0-1 0 0 0,2-1-14 0 0,11-5-2347 0 0,-1-2-1 0 0,14-9 2348 0 0,-34 20-188 0 0,2 0-229 0 0,-1-1 0 0 0,0 1 0 0 0,0 0-1 0 0,-1-1 1 0 0,1 0 0 0 0,0 1 0 0 0,0-1 0 0 0,-1 0-1 0 0,1 0 1 0 0,-1 0 0 0 0,0 0 0 0 0,1 0 417 0 0,3-14-3898 0 0</inkml:trace>
  <inkml:trace contextRef="#ctx0" brushRef="#br0" timeOffset="1551.954">464 1084 9812 0 0,'0'0'1436'0'0,"0"0"-473"0"0,6 9 790 0 0,12 10-360 0 0,1 0 0 0 0,0-2 1 0 0,2 0-1 0 0,21 13-1393 0 0,-34-25 76 0 0,-1 0-1 0 0,1 0 1 0 0,0-1 0 0 0,1-1-1 0 0,-1 1 1 0 0,1-1 0 0 0,0-1-1 0 0,-1 1 1 0 0,1-2 0 0 0,0 1 0 0 0,0-1-1 0 0,0-1 1 0 0,1 1 0 0 0,-1-2-1 0 0,0 1 1 0 0,2-1-76 0 0,-10 0 2 0 0,0 1 0 0 0,0-1 0 0 0,0 1-1 0 0,-1-1 1 0 0,1 1 0 0 0,0-1 0 0 0,0 0 0 0 0,-1 1 0 0 0,1-1-1 0 0,-1 0 1 0 0,1 1 0 0 0,0-1 0 0 0,-1 0 0 0 0,1 0 0 0 0,-1 0-1 0 0,0 1 1 0 0,1-1 0 0 0,-1 0 0 0 0,0 0 0 0 0,0 0 0 0 0,1 0-1 0 0,-1 0 1 0 0,0 0 0 0 0,0 0 0 0 0,0 0 0 0 0,0 0 0 0 0,0 0-2 0 0,0-32 20 0 0,0 24-58 0 0,0 3-222 0 0,-1 1 0 0 0,1 0 0 0 0,-1 0 0 0 0,0 0 1 0 0,0 0-1 0 0,-1 0 0 0 0,1 0 0 0 0,-1 0 0 0 0,0 0 0 0 0,0 0 0 0 0,-1 1 0 0 0,0-1 0 0 0,-2-3 260 0 0,2 5-464 0 0,0-1-1 0 0,0 1 1 0 0,0 0 0 0 0,0 0 0 0 0,0 1-1 0 0,-1-1 1 0 0,1 1 0 0 0,-1 0 0 0 0,0 0-1 0 0,1 0 1 0 0,-1 0 0 0 0,0 0-1 0 0,0 1 1 0 0,0 0 0 0 0,-1 0 0 0 0,1 0-1 0 0,-2 0 465 0 0,-19 0-3777 0 0</inkml:trace>
  <inkml:trace contextRef="#ctx0" brushRef="#br0" timeOffset="1868.937">464 1084 10693 0 0</inkml:trace>
  <inkml:trace contextRef="#ctx0" brushRef="#br0" timeOffset="1869.937">464 1084 10693 0 0,'-72'12'880'0'0,"72"-34"177"0"0,0-4-689 0 0,3-4-144 0 0,12 2-96 0 0,-2 2-80 0 0,-1 4-16 0 0,1 8 0 0 0,0 2-16 0 0,-2 6-144 0 0,1 2-576 0 0,-4 4-865 0 0,-3 0-1584 0 0,-3 0-3907 0 0</inkml:trace>
  <inkml:trace contextRef="#ctx0" brushRef="#br0" timeOffset="2204.296">477 1196 9396 0 0,'0'0'1569'0'0,"0"0"-673"0"0,0-16-191 0 0,9-6-305 0 0,4 0-256 0 0,-2-4-128 0 0,5 0 0 0 0,-3 2-208 0 0,-4 2-993 0 0,2 0-2112 0 0,-2 0-5171 0 0</inkml:trace>
  <inkml:trace contextRef="#ctx0" brushRef="#br0" timeOffset="2535.17">608 888 9909 0 0,'11'12'1744'0'0,"5"6"-527"0"0,4 4-609 0 0,0-2-128 0 0,2 6-223 0 0,1-6-81 0 0,-3 2-112 0 0,0-4-64 0 0,-3-2 0 0 0,-1-2-224 0 0,-3-4-465 0 0,-1-4-319 0 0,-8 2-1393 0 0,-4-6-1809 0 0</inkml:trace>
  <inkml:trace contextRef="#ctx0" brushRef="#br0" timeOffset="2869.935">610 1044 8260 0 0,'-1'-12'593'0'0,"-1"0"-1"0"0,1 0 1 0 0,1 0 0 0 0,0 0 0 0 0,1 0-1 0 0,0 1 1 0 0,2-8-593 0 0,-2 16 121 0 0,0 0-1 0 0,0 0 1 0 0,0 1-1 0 0,1-1 1 0 0,-1 0-1 0 0,0 0 1 0 0,1 1 0 0 0,0-1-1 0 0,0 1 1 0 0,0-1-1 0 0,0 1 1 0 0,0 0-1 0 0,0 0 1 0 0,0 0-1 0 0,1 0 1 0 0,-1 0-1 0 0,1 0 1 0 0,0 1 0 0 0,-1-1-1 0 0,1 1 1 0 0,0 0-1 0 0,0 0 1 0 0,0 0-1 0 0,0 0 1 0 0,0 0-1 0 0,0 1 1 0 0,0-1-1 0 0,0 1 1 0 0,0 0 0 0 0,0 0-1 0 0,0 0-120 0 0,6-1 91 0 0,0 1 0 0 0,0 0 0 0 0,0 1 0 0 0,0 0 0 0 0,-1 0 0 0 0,1 1 0 0 0,0 0 0 0 0,-1 0 0 0 0,1 1 0 0 0,-1 0 0 0 0,0 0 0 0 0,0 1 0 0 0,0 1 0 0 0,0-1 0 0 0,-1 1 0 0 0,0 0 0 0 0,0 1 0 0 0,0-1 0 0 0,-1 2 0 0 0,1-1 0 0 0,-1 1 0 0 0,-1-1 0 0 0,0 2 0 0 0,0-1 0 0 0,0 0 0 0 0,2 7-91 0 0,-3-3 120 0 0,0 0 0 0 0,-1 1 0 0 0,-1-1 0 0 0,0 1 0 0 0,-1 0 0 0 0,0 0 0 0 0,0 0-1 0 0,-1 0 1 0 0,-2 6-120 0 0,2 8 101 0 0,-1-18-116 0 0,0-1 0 0 0,-1 0 1 0 0,0 0-1 0 0,0 1 1 0 0,0-2-1 0 0,-1 1 0 0 0,0 0 1 0 0,-1 0-1 0 0,1-1 1 0 0,-1 0-1 0 0,0 0 0 0 0,-1 0 1 0 0,0 0-1 0 0,0-1 1 0 0,0 1-1 0 0,0-1 0 0 0,-1-1 1 0 0,0 1-1 0 0,0-1 0 0 0,0 0 1 0 0,-6 3 14 0 0,-4-2-1884 0 0,16-5 1619 0 0,-1 0-1 0 0,0 0 1 0 0,0 0 0 0 0,1 1 0 0 0,-1-1 0 0 0,0 0 0 0 0,0 0-1 0 0,1 0 1 0 0,-1 0 0 0 0,0 0 0 0 0,1-1 0 0 0,-1 1-1 0 0,0 0 1 0 0,0 0 0 0 0,1 0 0 0 0,-1-1 0 0 0,0 1-1 0 0,1 0 1 0 0,-1-1 0 0 0,0 1 0 0 0,1 0 0 0 0,-1-1 265 0 0,-4-13-3871 0 0</inkml:trace>
  <inkml:trace contextRef="#ctx0" brushRef="#br0" timeOffset="3223.759">902 805 7299 0 0,'0'0'982'0'0,"0"0"437"0"0,1 1-1226 0 0,0-1-1 0 0,-1 0 0 0 0,1 0 0 0 0,0 0 1 0 0,0 1-1 0 0,-1-1 0 0 0,1 0 0 0 0,0 1 0 0 0,0-1 1 0 0,-1 0-1 0 0,1 1 0 0 0,0-1 0 0 0,-1 1 1 0 0,1-1-1 0 0,-1 1 0 0 0,1-1 0 0 0,-1 1 1 0 0,1 0-1 0 0,-1 0-192 0 0,28 37 2633 0 0,-7-7-51 0 0,22 23-2582 0 0,-35-46 96 0 0,0 1 1 0 0,0-1 0 0 0,1-1 0 0 0,0 0 0 0 0,1 0 0 0 0,-1 0-1 0 0,1-1 1 0 0,1 0-97 0 0,-6-5 35 0 0,-1 1-1 0 0,1 0 1 0 0,-1-1-1 0 0,1 0 1 0 0,0 0-1 0 0,-1 0 1 0 0,1-1-1 0 0,0 1 1 0 0,0-1-1 0 0,0-1 1 0 0,-1 1-1 0 0,1 0 1 0 0,0-1-1 0 0,0 0-34 0 0,-5 0 10 0 0,1 0 0 0 0,0 0-1 0 0,-1 0 1 0 0,1 0 0 0 0,-1 0 0 0 0,1 0-1 0 0,-1 0 1 0 0,1 0 0 0 0,-1 0 0 0 0,1 0-1 0 0,-1 0 1 0 0,0 0 0 0 0,0 0 0 0 0,0 0-1 0 0,0 0 1 0 0,0-1 0 0 0,0 1 0 0 0,0 0-1 0 0,0 0-9 0 0,-1-31-15 0 0,1 21-118 0 0,-1 6-136 0 0,1 0 0 0 0,-1 1 0 0 0,0-1 0 0 0,0 0 0 0 0,-1 0-1 0 0,1 0 1 0 0,-1 1 0 0 0,0-1 0 0 0,0 1 0 0 0,-1-1 0 0 0,1 1-1 0 0,-1 0 1 0 0,0 0 0 0 0,0 0 0 0 0,-3-3 269 0 0,2 3-657 0 0,-1-1 1 0 0,0 1 0 0 0,0 0-1 0 0,0 0 1 0 0,0 1-1 0 0,0-1 1 0 0,-1 1-1 0 0,1 1 1 0 0,-1-1 0 0 0,0 1-1 0 0,0 0 1 0 0,-3-1 656 0 0,-18 0-3770 0 0</inkml:trace>
  <inkml:trace contextRef="#ctx0" brushRef="#br0" timeOffset="3224.759">902 805 12005 0 0</inkml:trace>
  <inkml:trace contextRef="#ctx0" brushRef="#br0" timeOffset="3567.324">902 805 12005 0 0,'-109'-26'449'0'0,"109"6"255"0"0,0-2-528 0 0,13-4 32 0 0,5 2 80 0 0,-4 4 16 0 0,1 0 193 0 0,-4 6-177 0 0,3 2-224 0 0,-5 6-64 0 0,2 6-672 0 0,-7 0-993 0 0,1 0-1569 0 0,-3 6-6082 0 0</inkml:trace>
  <inkml:trace contextRef="#ctx0" brushRef="#br0" timeOffset="3568.324">882 896 10421 0 0,'0'0'1056'0'0,"0"0"-175"0"0,0-2-337 0 0,7-16-272 0 0,2 0-240 0 0,2-4 32 0 0,2 2-64 0 0,-2-1-272 0 0,0 3-1153 0 0,1 2-2561 0 0</inkml:trace>
  <inkml:trace contextRef="#ctx0" brushRef="#br0" timeOffset="4206.759">998 615 9732 0 0,'5'11'2572'0'0,"26"25"-229"0"0,1-1 0 0 0,10 6-2343 0 0,-2-2 976 0 0,-25-25-831 0 0,1 0 1 0 0,0-2 0 0 0,9 6-146 0 0,-52-20 659 0 0,18-3-659 0 0,1 0 0 0 0,0 0 0 0 0,0-1 0 0 0,0 0 0 0 0,1 0 0 0 0,0-1 0 0 0,0 0-1 0 0,1 0 1 0 0,-1-2 0 0 0,-52-74 4 0 0,52 73-13 0 0,1 0-1 0 0,0 0 1 0 0,1-1 0 0 0,0 0 0 0 0,0 0-1 0 0,2-1 1 0 0,-1 1 0 0 0,1-1 0 0 0,1 0 0 0 0,0 0-1 0 0,0-11 10 0 0,2 21 2 0 0,1 0-1 0 0,0-1 1 0 0,0 1-1 0 0,-1 0 1 0 0,1 0-1 0 0,0 0 1 0 0,1 0-1 0 0,-1 0 1 0 0,0 0-1 0 0,1 0 1 0 0,-1 0-1 0 0,1 1 1 0 0,-1-1-1 0 0,1 0 0 0 0,0 1 1 0 0,-1 0-1 0 0,1-1 1 0 0,0 1-1 0 0,0 0 1 0 0,0 0-1 0 0,0 0 1 0 0,1 0-1 0 0,-1 0 1 0 0,1 0-2 0 0,4-2 5 0 0,0 1 1 0 0,0-1 0 0 0,-1 2-1 0 0,2-1 1 0 0,-1 1-1 0 0,0 0 1 0 0,3 0-6 0 0,-8 1 13 0 0,-1 0 0 0 0,0 1 0 0 0,0-1 0 0 0,1 1 0 0 0,-1-1 0 0 0,0 1 0 0 0,0 0 0 0 0,0-1 0 0 0,0 1 0 0 0,1 0 0 0 0,-1 0 0 0 0,0 0 0 0 0,0 0 0 0 0,-1-1 0 0 0,1 2 0 0 0,0-1-1 0 0,0 0 1 0 0,0 0 0 0 0,-1 0 0 0 0,1 0 0 0 0,0 0 0 0 0,-1 1 0 0 0,1-1 0 0 0,-1 0 0 0 0,0 0 0 0 0,1 1 0 0 0,-1 0-13 0 0,9 44 116 0 0,-7-34-88 0 0,3 34 73 0 0,-5-36-48 0 0,1-1 0 0 0,0 1-1 0 0,0 0 1 0 0,1-1 0 0 0,0 1 0 0 0,1-1-1 0 0,0 1 1 0 0,1-1 0 0 0,2 6-53 0 0,-4-13 15 0 0,0 0 1 0 0,0 0-1 0 0,0 0 0 0 0,1 0 0 0 0,-1 0 1 0 0,0 0-1 0 0,1-1 0 0 0,-1 1 1 0 0,1-1-1 0 0,0 0 0 0 0,-1 1 1 0 0,1-1-1 0 0,0-1 0 0 0,0 1 1 0 0,0 0-1 0 0,-1-1 0 0 0,1 1 1 0 0,0-1-1 0 0,1 0-15 0 0,63 0 350 0 0,-38-2-370 0 0,-25 2-215 0 0,0 0-1 0 0,-1 0 0 0 0,1-1 0 0 0,0 0 0 0 0,-1 1 0 0 0,1-1 0 0 0,-1-1 0 0 0,1 1 0 0 0,-1 0 0 0 0,1-1 0 0 0,0-1 236 0 0,-2 2-633 0 0,0 0 1 0 0,0 0-1 0 0,-1-1 0 0 0,1 1 0 0 0,0-1 1 0 0,-1 1-1 0 0,1-1 0 0 0,-1 0 0 0 0,0 0 0 0 0,0 1 1 0 0,0-1-1 0 0,1-2 633 0 0,1-6-6363 0 0</inkml:trace>
  <inkml:trace contextRef="#ctx0" brushRef="#br0" timeOffset="4564.52">1143 371 8804 0 0,'23'5'7057'0'0,"1"8"-3696"0"0,25 25-2785 0 0,-6-4-114 0 0,-38-31-535 0 0,-1 0-1 0 0,1 0 1 0 0,0 0 0 0 0,0-1-1 0 0,0 1 1 0 0,0-1 0 0 0,1-1 0 0 0,-1 1-1 0 0,0-1 1 0 0,1 0 0 0 0,-1 0-1 0 0,1 0 1 0 0,0-1 0 0 0,-1 0 0 0 0,1 0-1 0 0,-1 0 1 0 0,1-1 73 0 0,-5 1-169 0 0,0-1 0 0 0,-1 0-1 0 0,1 0 1 0 0,0 1 0 0 0,-1-1 0 0 0,1 0 0 0 0,-1 0-1 0 0,0 0 1 0 0,1 0 0 0 0,-1 1 0 0 0,0-1 0 0 0,1 0 0 0 0,-1 0-1 0 0,0 0 1 0 0,0 0 0 0 0,0 0 0 0 0,0 0 0 0 0,0 0-1 0 0,0 0 1 0 0,0 0 0 0 0,0 0 169 0 0,-1-29-3194 0 0,1 22 1684 0 0,0 6 1066 0 0,0-1 0 0 0,0 1 1 0 0,0-1-1 0 0,0 1 0 0 0,-1-1 0 0 0,1 1 1 0 0,-1 0-1 0 0,0-1 0 0 0,1 1 0 0 0,-1 0 1 0 0,0-1-1 0 0,0 1 0 0 0,-1 0 0 0 0,1 0 1 0 0,0 0 443 0 0,-16-13-4101 0 0</inkml:trace>
  <inkml:trace contextRef="#ctx0" brushRef="#br0" timeOffset="4886.99">1294 303 2161 0 0,'-7'-11'3907'0'0,"5"12"2059"0"0,4 9-1115 0 0,3 1-5873 0 0,13 18 2217 0 0,2-1-1 0 0,1-1 0 0 0,1-1 1 0 0,24 23-1195 0 0,-8-9 462 0 0,-11-10-441 0 0,-14-13-419 0 0,2-1-1 0 0,0 0 1 0 0,1-1-1 0 0,1-1 0 0 0,10 7 399 0 0,-9-14-2157 0 0,-13-8-5218 0 0,-5-4 2050 0 0</inkml:trace>
  <inkml:trace contextRef="#ctx0" brushRef="#br0" timeOffset="5232.016">1314 148 9316 0 0,'0'0'579'0'0,"0"0"507"0"0,4 0 731 0 0,0 1-1611 0 0,-1-1 0 0 0,1 1 0 0 0,-1-1 0 0 0,0 1 0 0 0,1 0 0 0 0,-1 1 0 0 0,0-1 0 0 0,0 0 0 0 0,0 1 0 0 0,0 0 0 0 0,0 0 0 0 0,0 0 0 0 0,-1 0 0 0 0,1 0 0 0 0,0 1-206 0 0,39 42 1798 0 0,-24-25-1145 0 0,2 3-453 0 0,22 22 1508 0 0,20 15-1708 0 0,-47-47-1646 0 0,1 0 0 0 0,0-2-1 0 0,14 8 1647 0 0,-27-17-1027 0 0,1 0-370 0 0,-1-1-2446 0 0,-3-1-1836 0 0</inkml:trace>
  <inkml:trace contextRef="#ctx0" brushRef="#br0" timeOffset="5654.869">1472 0 11045 0 0,'0'0'1246'0'0,"0"0"-547"0"0,0 0-222 0 0,0 13 751 0 0,-11 222 4932 0 0,11-234-6144 0 0,0 0 0 0 0,1 0 0 0 0,-1 1 0 0 0,0-1 1 0 0,1 0-1 0 0,-1 0 0 0 0,1 0 0 0 0,-1 0 0 0 0,1 0 0 0 0,0 0 0 0 0,-1 0 1 0 0,1 0-1 0 0,0 0 0 0 0,0 0 0 0 0,0 0 0 0 0,-1 0 0 0 0,1 0 0 0 0,0 0 1 0 0,0-1-1 0 0,0 1 0 0 0,1 0 0 0 0,-1-1 0 0 0,0 1 0 0 0,0-1 0 0 0,0 1 1 0 0,0-1-1 0 0,0 0 0 0 0,1 1 0 0 0,-1-1 0 0 0,0 0 0 0 0,0 0 0 0 0,1 0 1 0 0,0 0-17 0 0,52 0 912 0 0,-38 0-508 0 0,55-3 465 0 0,-33 1-2144 0 0,-1 2 0 0 0,26 4 1275 0 0,-41 3-4567 0 0,-4 11-2733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799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64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675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463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881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0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128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36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914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684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4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009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customXml" Target="../ink/ink3.xml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openxmlformats.org/officeDocument/2006/relationships/image" Target="../media/image21.png"/><Relationship Id="rId26" Type="http://schemas.openxmlformats.org/officeDocument/2006/relationships/image" Target="../media/image29.jpeg"/><Relationship Id="rId3" Type="http://schemas.openxmlformats.org/officeDocument/2006/relationships/image" Target="../media/image6.jpeg"/><Relationship Id="rId21" Type="http://schemas.openxmlformats.org/officeDocument/2006/relationships/image" Target="../media/image24.pn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jpe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24" Type="http://schemas.openxmlformats.org/officeDocument/2006/relationships/image" Target="../media/image27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jpeg"/><Relationship Id="rId19" Type="http://schemas.openxmlformats.org/officeDocument/2006/relationships/image" Target="../media/image22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Relationship Id="rId2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3.png"/><Relationship Id="rId5" Type="http://schemas.openxmlformats.org/officeDocument/2006/relationships/image" Target="../media/image33.png"/><Relationship Id="rId10" Type="http://schemas.openxmlformats.org/officeDocument/2006/relationships/image" Target="../media/image42.png"/><Relationship Id="rId4" Type="http://schemas.microsoft.com/office/2007/relationships/hdphoto" Target="../media/hdphoto1.wdp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EC592ED-6C3A-4920-8103-A3D5AC39B3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389457"/>
            <a:ext cx="12192000" cy="1462315"/>
          </a:xfrm>
        </p:spPr>
        <p:txBody>
          <a:bodyPr anchor="ctr">
            <a:noAutofit/>
          </a:bodyPr>
          <a:lstStyle/>
          <a:p>
            <a:r>
              <a:rPr lang="de-DE" sz="12500" dirty="0">
                <a:solidFill>
                  <a:schemeClr val="tx1">
                    <a:lumMod val="85000"/>
                  </a:schemeClr>
                </a:solidFill>
                <a:latin typeface="Moon Flower Bold" panose="02000500000000000000" pitchFamily="2" charset="0"/>
              </a:rPr>
              <a:t>FORGET ME NOT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-1" y="2988318"/>
            <a:ext cx="12192000" cy="1655762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Moon Flower" panose="02000500000000000000" pitchFamily="2" charset="0"/>
              </a:rPr>
              <a:t>BY DANIEL BARACOTTI, FREDERYK SPERLING, Alba </a:t>
            </a:r>
            <a:r>
              <a:rPr lang="de-DE" sz="2000" dirty="0" err="1">
                <a:latin typeface="Moon Flower" panose="02000500000000000000" pitchFamily="2" charset="0"/>
              </a:rPr>
              <a:t>Pläp</a:t>
            </a:r>
            <a:r>
              <a:rPr lang="de-DE" sz="2000" dirty="0">
                <a:latin typeface="Moon Flower" panose="02000500000000000000" pitchFamily="2" charset="0"/>
              </a:rPr>
              <a:t> Golfe, Sebastian </a:t>
            </a:r>
            <a:r>
              <a:rPr lang="de-DE" sz="2000" dirty="0" err="1">
                <a:latin typeface="Moon Flower" panose="02000500000000000000" pitchFamily="2" charset="0"/>
              </a:rPr>
              <a:t>gerena</a:t>
            </a:r>
            <a:r>
              <a:rPr lang="de-DE" sz="2000" dirty="0">
                <a:latin typeface="Moon Flower" panose="02000500000000000000" pitchFamily="2" charset="0"/>
              </a:rPr>
              <a:t> </a:t>
            </a:r>
            <a:r>
              <a:rPr lang="de-DE" sz="2000" dirty="0" err="1">
                <a:latin typeface="Moon Flower" panose="02000500000000000000" pitchFamily="2" charset="0"/>
              </a:rPr>
              <a:t>and</a:t>
            </a:r>
            <a:r>
              <a:rPr lang="de-DE" sz="2000" dirty="0">
                <a:latin typeface="Moon Flower" panose="02000500000000000000" pitchFamily="2" charset="0"/>
              </a:rPr>
              <a:t> </a:t>
            </a:r>
            <a:r>
              <a:rPr lang="de-DE" sz="2000" dirty="0" err="1">
                <a:latin typeface="Moon Flower" panose="02000500000000000000" pitchFamily="2" charset="0"/>
              </a:rPr>
              <a:t>tamina</a:t>
            </a:r>
            <a:r>
              <a:rPr lang="de-DE" sz="2000" dirty="0">
                <a:latin typeface="Moon Flower" panose="02000500000000000000" pitchFamily="2" charset="0"/>
              </a:rPr>
              <a:t> Brunke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04A513-1A12-45D6-96C8-0FE045111A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56" y="3869682"/>
            <a:ext cx="3139287" cy="19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9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DC7765-69B2-4B53-A5AC-386FE3664F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Character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Animations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43" y="1743950"/>
            <a:ext cx="4266520" cy="426652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48" y="522814"/>
            <a:ext cx="6708791" cy="6708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35C6BC-BC27-49F8-941D-DE83FEB4D9B0}"/>
              </a:ext>
            </a:extLst>
          </p:cNvPr>
          <p:cNvSpPr txBox="1"/>
          <p:nvPr/>
        </p:nvSpPr>
        <p:spPr>
          <a:xfrm>
            <a:off x="5703364" y="4971495"/>
            <a:ext cx="1074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Moon Flower" panose="020B0604020202020204" charset="0"/>
              </a:rPr>
              <a:t>rage</a:t>
            </a:r>
          </a:p>
        </p:txBody>
      </p:sp>
    </p:spTree>
    <p:extLst>
      <p:ext uri="{BB962C8B-B14F-4D97-AF65-F5344CB8AC3E}">
        <p14:creationId xmlns:p14="http://schemas.microsoft.com/office/powerpoint/2010/main" val="183257123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DB4285-9C7B-4068-9810-075EB7AF4E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Character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Animations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562" y="1679781"/>
            <a:ext cx="4443182" cy="444318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1673655"/>
            <a:ext cx="4449308" cy="4449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0F837-1810-4EB3-B3AE-96CC64E45680}"/>
              </a:ext>
            </a:extLst>
          </p:cNvPr>
          <p:cNvSpPr txBox="1"/>
          <p:nvPr/>
        </p:nvSpPr>
        <p:spPr>
          <a:xfrm>
            <a:off x="5352225" y="5007006"/>
            <a:ext cx="1487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Moon Flower" panose="020B0604020202020204" charset="0"/>
              </a:rPr>
              <a:t>Anxiety</a:t>
            </a:r>
          </a:p>
        </p:txBody>
      </p:sp>
    </p:spTree>
    <p:extLst>
      <p:ext uri="{BB962C8B-B14F-4D97-AF65-F5344CB8AC3E}">
        <p14:creationId xmlns:p14="http://schemas.microsoft.com/office/powerpoint/2010/main" val="42356881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852374-7E70-48EF-9D6A-FCF8A81711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Character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Animations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813" y="1532288"/>
            <a:ext cx="4452008" cy="445200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211" y="1532288"/>
            <a:ext cx="4452008" cy="4452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2D226D-37F1-4DCA-BD30-1055F6FE3547}"/>
              </a:ext>
            </a:extLst>
          </p:cNvPr>
          <p:cNvSpPr txBox="1"/>
          <p:nvPr/>
        </p:nvSpPr>
        <p:spPr>
          <a:xfrm>
            <a:off x="5285151" y="5060272"/>
            <a:ext cx="198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Moon Flower" panose="020B0604020202020204" charset="0"/>
              </a:rPr>
              <a:t>depression</a:t>
            </a:r>
          </a:p>
        </p:txBody>
      </p:sp>
    </p:spTree>
    <p:extLst>
      <p:ext uri="{BB962C8B-B14F-4D97-AF65-F5344CB8AC3E}">
        <p14:creationId xmlns:p14="http://schemas.microsoft.com/office/powerpoint/2010/main" val="364878120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031A5B-409B-402B-8F59-47F9A00DA1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5024502" y="1135047"/>
            <a:ext cx="1868810" cy="1042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assets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3" y="4236"/>
            <a:ext cx="10837148" cy="6853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8802E-AC4A-4EBD-A350-30E318B52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85" y="1156853"/>
            <a:ext cx="2492129" cy="2272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844FF-2007-44E0-A16B-A08CAB0CC5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409" y="4441964"/>
            <a:ext cx="2232826" cy="1665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538D34-C35B-4F7A-92B5-88BDC44D6D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458" y="900439"/>
            <a:ext cx="3096495" cy="2272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8E726C-3CFB-449C-A8E9-BF2CF91BAC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15" y="1914611"/>
            <a:ext cx="2712481" cy="11485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0419F2-302A-4256-8DCE-20CB89D150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500" y="2787711"/>
            <a:ext cx="1193432" cy="10344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733907-3955-4AE9-BAAA-157ADD5CEA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328" y="3429000"/>
            <a:ext cx="1289814" cy="1117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3148BB-64FE-4A97-A718-03163AFD14B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498" y="3252569"/>
            <a:ext cx="1289814" cy="11179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A19BD2-5459-43EA-9315-7584C4392A7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79" y="3251091"/>
            <a:ext cx="1924377" cy="24828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665764-1159-474C-869E-A009C7DB8DE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927" y="3617623"/>
            <a:ext cx="961068" cy="20485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F79852-4B8E-43C8-B9E6-00CAE209978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126" y="2928708"/>
            <a:ext cx="2309017" cy="17317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53246D3-66A0-4417-AC25-559A16F63D5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47" y="2919815"/>
            <a:ext cx="1467657" cy="13811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897641-9E16-4B39-8471-75977236573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96" y="4442209"/>
            <a:ext cx="3697238" cy="141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1635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E241131-0758-4F74-BEF0-F10BB2643E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interactables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03" y="1994708"/>
            <a:ext cx="2221745" cy="1860731"/>
          </a:xfrm>
          <a:prstGeom prst="rect">
            <a:avLst/>
          </a:prstGeom>
        </p:spPr>
      </p:pic>
      <p:sp>
        <p:nvSpPr>
          <p:cNvPr id="34" name="Rechteck 33"/>
          <p:cNvSpPr/>
          <p:nvPr/>
        </p:nvSpPr>
        <p:spPr>
          <a:xfrm>
            <a:off x="1084318" y="3739210"/>
            <a:ext cx="221804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Eye switch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activate or deactivate interactables like doors or moving platforms </a:t>
            </a:r>
            <a:endParaRPr lang="en-US" sz="2000" dirty="0">
              <a:latin typeface="Moon Flower Bold" panose="02000500000000000000" pitchFamily="2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3740218" y="3753905"/>
            <a:ext cx="25479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Explosive mushrooms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explode when set on fire</a:t>
            </a:r>
            <a:endParaRPr lang="en-US" sz="2000" dirty="0">
              <a:latin typeface="Moon Flower Bold" panose="02000500000000000000" pitchFamily="2" charset="0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6835495" y="3754450"/>
            <a:ext cx="2162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Shooting flower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shoots harmful projectiles</a:t>
            </a:r>
            <a:endParaRPr lang="en-US" sz="1400" dirty="0">
              <a:latin typeface="Moon Flower Bold" panose="02000500000000000000" pitchFamily="2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9545023" y="3739210"/>
            <a:ext cx="230466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Fire flower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Friendly helper emitting flames </a:t>
            </a:r>
            <a:endParaRPr lang="en-US" sz="1400" dirty="0">
              <a:latin typeface="Moon Flower Bold" panose="02000500000000000000" pitchFamily="2" charset="0"/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4167159" y="5189126"/>
            <a:ext cx="59080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spikes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You touch them – you die.</a:t>
            </a:r>
            <a:endParaRPr lang="en-US" sz="2000" dirty="0">
              <a:latin typeface="Moon Flower Bold" panose="02000500000000000000" pitchFamily="2" charset="0"/>
            </a:endParaRPr>
          </a:p>
        </p:txBody>
      </p:sp>
      <p:pic>
        <p:nvPicPr>
          <p:cNvPr id="56" name="Grafik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296" y="-1068028"/>
            <a:ext cx="5611379" cy="2663957"/>
          </a:xfrm>
          <a:prstGeom prst="rect">
            <a:avLst/>
          </a:prstGeom>
        </p:spPr>
      </p:pic>
      <p:sp>
        <p:nvSpPr>
          <p:cNvPr id="57" name="Rechteck 56"/>
          <p:cNvSpPr/>
          <p:nvPr/>
        </p:nvSpPr>
        <p:spPr>
          <a:xfrm>
            <a:off x="8030716" y="204397"/>
            <a:ext cx="24846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Fuses </a:t>
            </a:r>
            <a:endParaRPr lang="en-US" sz="2000" dirty="0">
              <a:latin typeface="Moon Flower Bold" panose="02000500000000000000" pitchFamily="2" charset="0"/>
            </a:endParaRP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Connect interactable objects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pic>
        <p:nvPicPr>
          <p:cNvPr id="59" name="Grafik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5" y="-1722844"/>
            <a:ext cx="4264161" cy="381915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15440" r="69277" b="24454"/>
          <a:stretch/>
        </p:blipFill>
        <p:spPr>
          <a:xfrm>
            <a:off x="9167142" y="1797001"/>
            <a:ext cx="2360018" cy="2058437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5" t="12173" r="35185" b="32995"/>
          <a:stretch/>
        </p:blipFill>
        <p:spPr>
          <a:xfrm>
            <a:off x="6459757" y="1797001"/>
            <a:ext cx="2360018" cy="194220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" t="44591" r="83663" b="12842"/>
          <a:stretch/>
        </p:blipFill>
        <p:spPr>
          <a:xfrm>
            <a:off x="536979" y="1692681"/>
            <a:ext cx="1485683" cy="204652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t="43397" r="66949" b="33721"/>
          <a:stretch/>
        </p:blipFill>
        <p:spPr>
          <a:xfrm>
            <a:off x="1734747" y="1994708"/>
            <a:ext cx="1485682" cy="137776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3820">
            <a:off x="9452282" y="5920856"/>
            <a:ext cx="3078486" cy="1786132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315" y="5863446"/>
            <a:ext cx="3078486" cy="1786132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12" y="5957462"/>
            <a:ext cx="3078486" cy="1786132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87" y="5980130"/>
            <a:ext cx="3078486" cy="1786132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87" y="6020123"/>
            <a:ext cx="3078486" cy="1786132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3739" y="5937661"/>
            <a:ext cx="3078486" cy="17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1604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Selling</a:t>
            </a:r>
            <a:r>
              <a:rPr lang="de-DE" sz="6600" dirty="0">
                <a:latin typeface="Moon Flower Bold" panose="02000500000000000000" pitchFamily="2" charset="0"/>
              </a:rPr>
              <a:t> Points</a:t>
            </a:r>
          </a:p>
        </p:txBody>
      </p:sp>
      <p:sp>
        <p:nvSpPr>
          <p:cNvPr id="2" name="Rechteck 1"/>
          <p:cNvSpPr/>
          <p:nvPr/>
        </p:nvSpPr>
        <p:spPr>
          <a:xfrm>
            <a:off x="972457" y="1936055"/>
            <a:ext cx="116985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Characters can use both individual and combined abilities!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Creative and unconventional solutions are encouraged!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Broad abilities allow for lots of experimentation!</a:t>
            </a:r>
          </a:p>
        </p:txBody>
      </p:sp>
    </p:spTree>
    <p:extLst>
      <p:ext uri="{BB962C8B-B14F-4D97-AF65-F5344CB8AC3E}">
        <p14:creationId xmlns:p14="http://schemas.microsoft.com/office/powerpoint/2010/main" val="183170311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33859"/>
            </a:gs>
            <a:gs pos="13000">
              <a:srgbClr val="011521"/>
            </a:gs>
            <a:gs pos="4186">
              <a:srgbClr val="02263C"/>
            </a:gs>
            <a:gs pos="59162">
              <a:srgbClr val="000A10"/>
            </a:gs>
            <a:gs pos="44000">
              <a:srgbClr val="000A10"/>
            </a:gs>
            <a:gs pos="65000">
              <a:srgbClr val="000A1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121CE7-24B4-4D74-998C-AD91DD5CE7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075857" y="4149725"/>
            <a:ext cx="960166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Moon flower bold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 b c d e f g h I j k l m n o p Q r s t u v w x y z </a:t>
            </a:r>
            <a:endParaRPr lang="en-US" sz="14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1075857" y="1382058"/>
            <a:ext cx="77343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Daniel </a:t>
            </a:r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Baracotti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(Level Design/ 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Mechanic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Design/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Documentation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) : daniel.baracotti@web.de </a:t>
            </a:r>
          </a:p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Tamina Brunke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(Level Design/Framework): taminabrunke@outlook.com </a:t>
            </a:r>
          </a:p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Sebastian </a:t>
            </a:r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Gerena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Character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Design/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Illustrations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): belmontx21@hotmail.com</a:t>
            </a:r>
          </a:p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Alba </a:t>
            </a:r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Plaep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Golfe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(Project Lead/Environment Design/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Illustrations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): alba.plaep@gmx.de</a:t>
            </a:r>
          </a:p>
          <a:p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Frederyk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Sperling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Programming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/Sound Design): mail@frederyk.de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4058672" y="5293147"/>
            <a:ext cx="12192000" cy="1462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1">
                    <a:lumMod val="85000"/>
                  </a:schemeClr>
                </a:solidFill>
                <a:latin typeface="Moon Flower Bold" panose="02000500000000000000" pitchFamily="2" charset="0"/>
              </a:rPr>
              <a:t>FORGET ME NOT…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FA8F0D-344A-43B5-98F3-835B3D27FC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06" y="3536951"/>
            <a:ext cx="3216838" cy="19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55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0452DD6-39B9-4999-9871-3FE5BFB362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976115" y="819661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Target Group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168673" y="2617370"/>
            <a:ext cx="2623106" cy="2356699"/>
            <a:chOff x="7330519" y="2388051"/>
            <a:chExt cx="1173385" cy="1054214"/>
          </a:xfrm>
        </p:grpSpPr>
        <p:sp>
          <p:nvSpPr>
            <p:cNvPr id="4" name="Trapezoid 3"/>
            <p:cNvSpPr/>
            <p:nvPr/>
          </p:nvSpPr>
          <p:spPr>
            <a:xfrm>
              <a:off x="7330519" y="2770153"/>
              <a:ext cx="432048" cy="504056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lussdiagramm: Verbindungsstelle 15"/>
            <p:cNvSpPr/>
            <p:nvPr/>
          </p:nvSpPr>
          <p:spPr>
            <a:xfrm>
              <a:off x="7402527" y="2388051"/>
              <a:ext cx="288032" cy="288032"/>
            </a:xfrm>
            <a:prstGeom prst="flowChartConnector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rapezoid 5"/>
            <p:cNvSpPr/>
            <p:nvPr/>
          </p:nvSpPr>
          <p:spPr>
            <a:xfrm>
              <a:off x="7703432" y="2938209"/>
              <a:ext cx="432048" cy="504056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lussdiagramm: Verbindungsstelle 41"/>
            <p:cNvSpPr/>
            <p:nvPr/>
          </p:nvSpPr>
          <p:spPr>
            <a:xfrm>
              <a:off x="7775440" y="2556107"/>
              <a:ext cx="288032" cy="288032"/>
            </a:xfrm>
            <a:prstGeom prst="flowChartConnector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rapezoid 8"/>
            <p:cNvSpPr/>
            <p:nvPr/>
          </p:nvSpPr>
          <p:spPr>
            <a:xfrm>
              <a:off x="8071856" y="2783162"/>
              <a:ext cx="432048" cy="504056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Flussdiagramm: Verbindungsstelle 44"/>
            <p:cNvSpPr/>
            <p:nvPr/>
          </p:nvSpPr>
          <p:spPr>
            <a:xfrm>
              <a:off x="8143864" y="2401060"/>
              <a:ext cx="288032" cy="288032"/>
            </a:xfrm>
            <a:prstGeom prst="flowChartConnector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Rechteck 10"/>
          <p:cNvSpPr/>
          <p:nvPr/>
        </p:nvSpPr>
        <p:spPr>
          <a:xfrm>
            <a:off x="5307027" y="1569601"/>
            <a:ext cx="580059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15-25 years old</a:t>
            </a:r>
          </a:p>
          <a:p>
            <a:endParaRPr lang="en-US" sz="24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307027" y="3672331"/>
            <a:ext cx="5667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Pc gamer</a:t>
            </a:r>
          </a:p>
        </p:txBody>
      </p:sp>
      <p:sp>
        <p:nvSpPr>
          <p:cNvPr id="15" name="Rechteck 14"/>
          <p:cNvSpPr/>
          <p:nvPr/>
        </p:nvSpPr>
        <p:spPr>
          <a:xfrm>
            <a:off x="5307027" y="2228521"/>
            <a:ext cx="5667243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Casual Gamers</a:t>
            </a:r>
          </a:p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The game as a possibility to relief stress and have an enjoyable experience without much expertise</a:t>
            </a:r>
          </a:p>
        </p:txBody>
      </p:sp>
    </p:spTree>
    <p:extLst>
      <p:ext uri="{BB962C8B-B14F-4D97-AF65-F5344CB8AC3E}">
        <p14:creationId xmlns:p14="http://schemas.microsoft.com/office/powerpoint/2010/main" val="307427218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392AB6-18D9-4386-81FA-B7D0C23A00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36358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Development</a:t>
            </a:r>
          </a:p>
        </p:txBody>
      </p:sp>
      <p:grpSp>
        <p:nvGrpSpPr>
          <p:cNvPr id="13" name="Gruppieren 12"/>
          <p:cNvGrpSpPr/>
          <p:nvPr/>
        </p:nvGrpSpPr>
        <p:grpSpPr>
          <a:xfrm>
            <a:off x="633117" y="-3091109"/>
            <a:ext cx="11421550" cy="2150966"/>
            <a:chOff x="415695" y="2715114"/>
            <a:chExt cx="11717051" cy="2150966"/>
          </a:xfrm>
        </p:grpSpPr>
        <p:grpSp>
          <p:nvGrpSpPr>
            <p:cNvPr id="12" name="Gruppieren 11"/>
            <p:cNvGrpSpPr/>
            <p:nvPr/>
          </p:nvGrpSpPr>
          <p:grpSpPr>
            <a:xfrm>
              <a:off x="415695" y="2715114"/>
              <a:ext cx="11442593" cy="2150966"/>
              <a:chOff x="401640" y="2715114"/>
              <a:chExt cx="11568764" cy="2150966"/>
            </a:xfrm>
          </p:grpSpPr>
          <p:sp>
            <p:nvSpPr>
              <p:cNvPr id="7" name="Richtungspfeil 6"/>
              <p:cNvSpPr/>
              <p:nvPr/>
            </p:nvSpPr>
            <p:spPr>
              <a:xfrm>
                <a:off x="6894783" y="2715114"/>
                <a:ext cx="5075621" cy="2145886"/>
              </a:xfrm>
              <a:prstGeom prst="homePlat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" name="Richtungspfeil 5"/>
              <p:cNvSpPr/>
              <p:nvPr/>
            </p:nvSpPr>
            <p:spPr>
              <a:xfrm>
                <a:off x="3625677" y="2716357"/>
                <a:ext cx="4839654" cy="2145886"/>
              </a:xfrm>
              <a:prstGeom prst="homePlat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Richtungspfeil 2"/>
              <p:cNvSpPr/>
              <p:nvPr/>
            </p:nvSpPr>
            <p:spPr>
              <a:xfrm>
                <a:off x="401640" y="2720194"/>
                <a:ext cx="4332262" cy="2145886"/>
              </a:xfrm>
              <a:prstGeom prst="homePlat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" name="Textfeld 8"/>
            <p:cNvSpPr txBox="1"/>
            <p:nvPr/>
          </p:nvSpPr>
          <p:spPr>
            <a:xfrm>
              <a:off x="1089898" y="2952888"/>
              <a:ext cx="3505073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Artist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Provide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Character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and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Background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sprites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4979904" y="2952888"/>
              <a:ext cx="2630975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Designer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Create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level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ideas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and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build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levels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8627673" y="2944862"/>
              <a:ext cx="350507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Programmer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implements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the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scripts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2934471" y="1267195"/>
            <a:ext cx="6036463" cy="2176417"/>
            <a:chOff x="6067142" y="5146725"/>
            <a:chExt cx="6036463" cy="2176417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043"/>
            <a:stretch/>
          </p:blipFill>
          <p:spPr>
            <a:xfrm>
              <a:off x="10522188" y="5452941"/>
              <a:ext cx="1581417" cy="14386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142" y="5146725"/>
              <a:ext cx="2176417" cy="2176417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249" y="5452512"/>
              <a:ext cx="1564843" cy="1564843"/>
            </a:xfrm>
            <a:prstGeom prst="rect">
              <a:avLst/>
            </a:prstGeom>
          </p:spPr>
        </p:pic>
      </p:grpSp>
      <p:grpSp>
        <p:nvGrpSpPr>
          <p:cNvPr id="55" name="Gruppieren 54"/>
          <p:cNvGrpSpPr/>
          <p:nvPr/>
        </p:nvGrpSpPr>
        <p:grpSpPr>
          <a:xfrm>
            <a:off x="601331" y="3610166"/>
            <a:ext cx="10892428" cy="2701393"/>
            <a:chOff x="590125" y="3339459"/>
            <a:chExt cx="10892428" cy="2701393"/>
          </a:xfrm>
        </p:grpSpPr>
        <p:grpSp>
          <p:nvGrpSpPr>
            <p:cNvPr id="51" name="Gruppieren 50"/>
            <p:cNvGrpSpPr/>
            <p:nvPr/>
          </p:nvGrpSpPr>
          <p:grpSpPr>
            <a:xfrm>
              <a:off x="768323" y="3339459"/>
              <a:ext cx="10655354" cy="2701393"/>
              <a:chOff x="1805737" y="1257299"/>
              <a:chExt cx="8576386" cy="2174324"/>
            </a:xfrm>
          </p:grpSpPr>
          <p:sp>
            <p:nvSpPr>
              <p:cNvPr id="39" name="Flussdiagramm: Prozess 38"/>
              <p:cNvSpPr/>
              <p:nvPr/>
            </p:nvSpPr>
            <p:spPr>
              <a:xfrm>
                <a:off x="7518909" y="1257299"/>
                <a:ext cx="2863214" cy="2171700"/>
              </a:xfrm>
              <a:prstGeom prst="flowChartProcess">
                <a:avLst/>
              </a:prstGeom>
              <a:solidFill>
                <a:srgbClr val="849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Flussdiagramm: Prozess 49"/>
              <p:cNvSpPr/>
              <p:nvPr/>
            </p:nvSpPr>
            <p:spPr>
              <a:xfrm>
                <a:off x="1805737" y="1259923"/>
                <a:ext cx="2863214" cy="2171700"/>
              </a:xfrm>
              <a:prstGeom prst="flowChartProcess">
                <a:avLst/>
              </a:prstGeom>
              <a:solidFill>
                <a:srgbClr val="D6DC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Freihandform 44"/>
              <p:cNvSpPr/>
              <p:nvPr/>
            </p:nvSpPr>
            <p:spPr>
              <a:xfrm>
                <a:off x="4277385" y="1257299"/>
                <a:ext cx="3633090" cy="2171700"/>
              </a:xfrm>
              <a:custGeom>
                <a:avLst/>
                <a:gdLst>
                  <a:gd name="connsiteX0" fmla="*/ 389865 w 3633090"/>
                  <a:gd name="connsiteY0" fmla="*/ 0 h 2171700"/>
                  <a:gd name="connsiteX1" fmla="*/ 3253079 w 3633090"/>
                  <a:gd name="connsiteY1" fmla="*/ 0 h 2171700"/>
                  <a:gd name="connsiteX2" fmla="*/ 3253079 w 3633090"/>
                  <a:gd name="connsiteY2" fmla="*/ 737949 h 2171700"/>
                  <a:gd name="connsiteX3" fmla="*/ 3268306 w 3633090"/>
                  <a:gd name="connsiteY3" fmla="*/ 736414 h 2171700"/>
                  <a:gd name="connsiteX4" fmla="*/ 3633090 w 3633090"/>
                  <a:gd name="connsiteY4" fmla="*/ 1101198 h 2171700"/>
                  <a:gd name="connsiteX5" fmla="*/ 3268306 w 3633090"/>
                  <a:gd name="connsiteY5" fmla="*/ 1465982 h 2171700"/>
                  <a:gd name="connsiteX6" fmla="*/ 3253079 w 3633090"/>
                  <a:gd name="connsiteY6" fmla="*/ 1464447 h 2171700"/>
                  <a:gd name="connsiteX7" fmla="*/ 3253079 w 3633090"/>
                  <a:gd name="connsiteY7" fmla="*/ 2171700 h 2171700"/>
                  <a:gd name="connsiteX8" fmla="*/ 389865 w 3633090"/>
                  <a:gd name="connsiteY8" fmla="*/ 2171700 h 2171700"/>
                  <a:gd name="connsiteX9" fmla="*/ 389865 w 3633090"/>
                  <a:gd name="connsiteY9" fmla="*/ 1463453 h 2171700"/>
                  <a:gd name="connsiteX10" fmla="*/ 364784 w 3633090"/>
                  <a:gd name="connsiteY10" fmla="*/ 1465981 h 2171700"/>
                  <a:gd name="connsiteX11" fmla="*/ 0 w 3633090"/>
                  <a:gd name="connsiteY11" fmla="*/ 1101197 h 2171700"/>
                  <a:gd name="connsiteX12" fmla="*/ 364784 w 3633090"/>
                  <a:gd name="connsiteY12" fmla="*/ 736413 h 2171700"/>
                  <a:gd name="connsiteX13" fmla="*/ 389865 w 3633090"/>
                  <a:gd name="connsiteY13" fmla="*/ 738941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33090" h="2171700">
                    <a:moveTo>
                      <a:pt x="389865" y="0"/>
                    </a:moveTo>
                    <a:lnTo>
                      <a:pt x="3253079" y="0"/>
                    </a:lnTo>
                    <a:lnTo>
                      <a:pt x="3253079" y="737949"/>
                    </a:lnTo>
                    <a:lnTo>
                      <a:pt x="3268306" y="736414"/>
                    </a:lnTo>
                    <a:cubicBezTo>
                      <a:pt x="3469771" y="736414"/>
                      <a:pt x="3633090" y="899733"/>
                      <a:pt x="3633090" y="1101198"/>
                    </a:cubicBezTo>
                    <a:cubicBezTo>
                      <a:pt x="3633090" y="1302663"/>
                      <a:pt x="3469771" y="1465982"/>
                      <a:pt x="3268306" y="1465982"/>
                    </a:cubicBezTo>
                    <a:lnTo>
                      <a:pt x="3253079" y="1464447"/>
                    </a:lnTo>
                    <a:lnTo>
                      <a:pt x="3253079" y="2171700"/>
                    </a:lnTo>
                    <a:lnTo>
                      <a:pt x="389865" y="2171700"/>
                    </a:lnTo>
                    <a:lnTo>
                      <a:pt x="389865" y="1463453"/>
                    </a:lnTo>
                    <a:lnTo>
                      <a:pt x="364784" y="1465981"/>
                    </a:lnTo>
                    <a:cubicBezTo>
                      <a:pt x="163319" y="1465981"/>
                      <a:pt x="0" y="1302662"/>
                      <a:pt x="0" y="1101197"/>
                    </a:cubicBezTo>
                    <a:cubicBezTo>
                      <a:pt x="0" y="899732"/>
                      <a:pt x="163319" y="736413"/>
                      <a:pt x="364784" y="736413"/>
                    </a:cubicBezTo>
                    <a:lnTo>
                      <a:pt x="389865" y="738941"/>
                    </a:lnTo>
                    <a:close/>
                  </a:path>
                </a:pathLst>
              </a:custGeom>
              <a:solidFill>
                <a:srgbClr val="ADB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2" name="Textfeld 51"/>
            <p:cNvSpPr txBox="1"/>
            <p:nvPr/>
          </p:nvSpPr>
          <p:spPr>
            <a:xfrm>
              <a:off x="590125" y="3587047"/>
              <a:ext cx="34166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Artists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53" name="Textfeld 52"/>
            <p:cNvSpPr txBox="1"/>
            <p:nvPr/>
          </p:nvSpPr>
          <p:spPr>
            <a:xfrm>
              <a:off x="4813689" y="3580135"/>
              <a:ext cx="2564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Designers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8065877" y="3580135"/>
              <a:ext cx="341667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Programmer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endParaRPr lang="de-DE" sz="2000" dirty="0">
                <a:solidFill>
                  <a:srgbClr val="01152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8E7FDF-EE45-4BF3-9EEC-2C92CA2EE2D2}"/>
              </a:ext>
            </a:extLst>
          </p:cNvPr>
          <p:cNvSpPr txBox="1"/>
          <p:nvPr/>
        </p:nvSpPr>
        <p:spPr>
          <a:xfrm>
            <a:off x="850915" y="4587398"/>
            <a:ext cx="18706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011521"/>
                </a:solidFill>
                <a:latin typeface="Moon Flower Bold" panose="02000500000000000000" pitchFamily="2" charset="0"/>
              </a:rPr>
              <a:t>Character design &amp;</a:t>
            </a:r>
          </a:p>
          <a:p>
            <a:pPr algn="ctr"/>
            <a:r>
              <a:rPr lang="de-DE" sz="2400" dirty="0">
                <a:solidFill>
                  <a:srgbClr val="011521"/>
                </a:solidFill>
                <a:latin typeface="Moon Flower Bold" panose="02000500000000000000" pitchFamily="2" charset="0"/>
              </a:rPr>
              <a:t>animation</a:t>
            </a:r>
            <a:endParaRPr lang="de-DE" sz="2400" dirty="0">
              <a:solidFill>
                <a:srgbClr val="011521"/>
              </a:solidFill>
            </a:endParaRPr>
          </a:p>
          <a:p>
            <a:endParaRPr lang="de-D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AB87D0-B74B-4CD8-BBA7-C0084B1428D0}"/>
              </a:ext>
            </a:extLst>
          </p:cNvPr>
          <p:cNvSpPr txBox="1"/>
          <p:nvPr/>
        </p:nvSpPr>
        <p:spPr>
          <a:xfrm>
            <a:off x="2558166" y="5266113"/>
            <a:ext cx="1563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Environment &amp; asset design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1C2AFB-BBC8-4658-BC87-C845FA5AF569}"/>
              </a:ext>
            </a:extLst>
          </p:cNvPr>
          <p:cNvSpPr txBox="1"/>
          <p:nvPr/>
        </p:nvSpPr>
        <p:spPr>
          <a:xfrm>
            <a:off x="4712140" y="4886605"/>
            <a:ext cx="914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puzzles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405E5F-D409-4C17-847C-3BF0BA78D93E}"/>
              </a:ext>
            </a:extLst>
          </p:cNvPr>
          <p:cNvSpPr txBox="1"/>
          <p:nvPr/>
        </p:nvSpPr>
        <p:spPr>
          <a:xfrm>
            <a:off x="5433496" y="5455581"/>
            <a:ext cx="181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Level design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530FB2-066C-4B9C-8551-A9294A1E4013}"/>
              </a:ext>
            </a:extLst>
          </p:cNvPr>
          <p:cNvSpPr txBox="1"/>
          <p:nvPr/>
        </p:nvSpPr>
        <p:spPr>
          <a:xfrm>
            <a:off x="5951015" y="4526147"/>
            <a:ext cx="180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Game mechanics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952CD0D-D28D-432B-A950-92F830FD1B2D}"/>
                  </a:ext>
                </a:extLst>
              </p14:cNvPr>
              <p14:cNvContentPartPr/>
              <p14:nvPr/>
            </p14:nvContentPartPr>
            <p14:xfrm>
              <a:off x="1131759" y="5326310"/>
              <a:ext cx="649800" cy="3992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952CD0D-D28D-432B-A950-92F830FD1B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3119" y="5317670"/>
                <a:ext cx="6674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27415E0-1077-4529-AF63-119D5956C704}"/>
                  </a:ext>
                </a:extLst>
              </p14:cNvPr>
              <p14:cNvContentPartPr/>
              <p14:nvPr/>
            </p14:nvContentPartPr>
            <p14:xfrm>
              <a:off x="3500559" y="5954510"/>
              <a:ext cx="335160" cy="2595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27415E0-1077-4529-AF63-119D5956C70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91569" y="5945858"/>
                <a:ext cx="352781" cy="277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1702F91-8CAB-4908-8B60-B64BC375FD03}"/>
                  </a:ext>
                </a:extLst>
              </p14:cNvPr>
              <p14:cNvContentPartPr/>
              <p14:nvPr/>
            </p14:nvContentPartPr>
            <p14:xfrm>
              <a:off x="6994359" y="5600630"/>
              <a:ext cx="642600" cy="5929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1702F91-8CAB-4908-8B60-B64BC375FD0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85719" y="5591635"/>
                <a:ext cx="660240" cy="610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2EDA7EC7-6425-4DF5-A86E-28BB9CABC701}"/>
                  </a:ext>
                </a:extLst>
              </p14:cNvPr>
              <p14:cNvContentPartPr/>
              <p14:nvPr/>
            </p14:nvContentPartPr>
            <p14:xfrm>
              <a:off x="10459719" y="5593430"/>
              <a:ext cx="651960" cy="5810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2EDA7EC7-6425-4DF5-A86E-28BB9CABC7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50719" y="5584430"/>
                <a:ext cx="669600" cy="59868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A0AF769-CC58-49B8-A836-88A1E1605B2E}"/>
              </a:ext>
            </a:extLst>
          </p:cNvPr>
          <p:cNvSpPr txBox="1"/>
          <p:nvPr/>
        </p:nvSpPr>
        <p:spPr>
          <a:xfrm>
            <a:off x="9076234" y="4497173"/>
            <a:ext cx="2035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mechanics and asset implementation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2FAEFA-6433-420D-9F66-1D91BBF87BAA}"/>
              </a:ext>
            </a:extLst>
          </p:cNvPr>
          <p:cNvSpPr txBox="1"/>
          <p:nvPr/>
        </p:nvSpPr>
        <p:spPr>
          <a:xfrm>
            <a:off x="8547439" y="5491163"/>
            <a:ext cx="137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11521"/>
                </a:solidFill>
                <a:latin typeface="Moon Flower" panose="020B0604020202020204" charset="0"/>
              </a:rPr>
              <a:t>Level builder</a:t>
            </a:r>
            <a:endParaRPr lang="de-DE" sz="2400" b="1" dirty="0">
              <a:solidFill>
                <a:schemeClr val="bg1"/>
              </a:solidFill>
              <a:latin typeface="Moon Flow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23607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1D1025E-1D9F-493F-B0E9-AB485223DF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353047" y="1231534"/>
            <a:ext cx="1687159" cy="887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puzzles</a:t>
            </a:r>
          </a:p>
        </p:txBody>
      </p:sp>
      <p:pic>
        <p:nvPicPr>
          <p:cNvPr id="1026" name="Picture 2" descr="https://lh4.googleusercontent.com/Bd85_cd4GcyyLA_ZyPzQTduFmOUZgwGna1MJM9RgZBOcbI_lu9khCLH8UkhagIpgAPMHx_kKPzFvcTj2D2m0Ne7n_K6slDU04JDzvX3x3hq-mBHht4TZkO_1pEzeXmXTPqvt2WZ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060" y="-423319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E2AYZVKFi3f0H5tYpadWuTPvpYwLJdezbY9LIem-CFLKqSVI3_x2RYx1dCTk5n3PjMR2eh9GJVR_iDLP74rQHGwpAb5pZ-GN_dPV8R6pEFbR-qiwfHVM6ew0JJ6OfZuji8Ju-hB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78" y="5577823"/>
            <a:ext cx="2515212" cy="129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5EIJr1Ze7MSz2v0SmYLVHhJvdsBmt5XLW-ccoFHBlxhjJ-tgUP-rU9tPainkKGfiAiTeONtXeFY8lDotFZHrMJbd4mKYDdNId7YBy1zS0oGoXZTTxHGP_i21qfuWuOyfOBQAR5x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8" y="3716643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5.googleusercontent.com/2DIB2FmG741zMi9AgdOwpDErChhv5yGic2zBB2GM_znezpJYGzxx7w8qFcZ6xH5MC8fzkaq-fc2b-HoH4F_A42BBRf6fIfmBE5pyc8C0a7lMxmZGaDQE2sd4BIUBcywaMLi3Qyf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51" y="2561851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5.googleusercontent.com/gJ3vQHwDyWGA9Y2bu0AvmA5A2oOiiTt2cLO5d4_3RYTvhCxrKoTYWI2AJeYOI7mgdP_xIkUChrN2dKpnlEMNx8M20uN7h5VjlbKyn6P9YIKcJ82tQE4Jf4rlOVjfJtvWaIe5tYS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815" y="2429473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6.googleusercontent.com/e1_B0NR8-0C-Rppibj8ZHmKauVyjCSRSwJfxfUEp38Ygs3YHPBDBOyahzTczK4OR9ZF38vOxAz6Qoh-cTa7aoBpb60MmN3fIAVpK_B5Zjf1gzGUi0N5YbRo8s3yFMmHHYgpW-0wC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47" y="953130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3.googleusercontent.com/aYWudpAZVRh_1ay03E-xfcej1YliyTtxBzlGvBizajvIeNIgS2qyEbWY-cWczm5fMhGNgZXAVNIq7eW2ows4cikF-AWiUiHdIToxjGOlUiKrEXPNfSRPPM0rKZBCk80RwnbqDrp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739" y="2300269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3.googleusercontent.com/Rx-ybYj6LiuEdvkCqcAeyjvYr2QE-p30qvzZXZWS-y1I5ZTFRM7lOXbNuB1cvZddsrxm9_5dmbwjLL2SVHCsGocpBFzpCergYVq9oVLPpQCJzVFC4wpEN4GnL-IL2298KcslMtrJ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477" y="1170843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3.googleusercontent.com/s_m2gzgwo8-3KS1u_5N9ToZbjAFgpZbCOLY_UJ96UjBgMa3ZDDufmqXaGv9BhG7HnyGkFnph9JqgaeXeaNU40LVGLTqUxLhOquRORNtKY4UConA6w3HVloIzlw9Qmlk0_HVf0RuH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515" y="3676718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lh3.googleusercontent.com/rNtPT2b1XoXA9NdNKd3zC8PMKfHrXr9dJCLuczrcq0HnU6atinlLIKb1sXzLDgF0m87GAxy3E1mivhfSxm6RJAlF7V-zK9wKXt9My-89repf5HGSuIGPmEpr1eQcIJLUJFOBJgsv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78" y="412605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s://lh5.googleusercontent.com/8XYJIVMoUf-ML5PfVJKjqrdHZ3UFqrgsBiDnqd7wPpqz58UsJlMfraJvPfXgWFya7V2PFWZbS6_IogBEVMdXbyhEn9sf7hTsb31dx1PHd7Bvm5syAv4rK8_LFdu76fPMo826g-j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483" y="-206637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lh5.googleusercontent.com/YiJz5QMwUtsgr58KFg6uXXscHA41Xy5qN6Q0JOxuUNCu4Kz6Ozz9X2At1DuwX1CKpM-3uOI1ecEHU3y6uU2lB-p1SLBU-otQNY66vRd5lAEOcrg6ngen_qLgeLbiHg3J5A4My6v-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279" y="5417091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lh6.googleusercontent.com/C3JXF4hDXROEOpF9PpiK_6FjDpCYtmCS-2YQfhcq-6CRpqQ2ms0247qCJeptzOmVB5Jh3doF284Nbsp4B2zKB3Aw2cLlDyUq-zzLVA5BbxQmHEQ9X4oj-pQ46WBfv-rbV8X8dY-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746" y="-685712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lh3.googleusercontent.com/jByv5j3mBXL2yx8ketPldArQr2bRkaFBj4titAxHW6j5SbuFiihnyIAS8XtJcNv2lbRZHLJai_CRsF5Jg_i3i_R7ooaRKIHUXCHojOPgVTm9AhvD3yTtf3w-S4TF4nuUfRpeLUN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391" y="-1235856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lh5.googleusercontent.com/oCyLxLOzw5VYfZiPsmdvkYEjogP7zcIzLMc9ifteRGbu6wN8wPJeSVdhIvBXRCU3Ve9I2i2SDvNK2iLNTtV51zbyQmpyMe6CC_mQVw3dowbDdkWwQNk7ENA75lV_uunum5aHy9mo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71" y="3529300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s://lh3.googleusercontent.com/qAzghj7O87y1bTNkaDAUCCK1wvseS7yzyKLchNFhIL18ReHkjjfNbwT22eTHxIOBFV06B4mk-CgrCFk0Bzzv4QfPAHBxNRSgxNY4m_94z6GAqk7kP_INtrcmKi1Aa29Azz3Mh01Z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72" y="1807054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s://lh5.googleusercontent.com/NV283mDj24kMq3z9q4U4tX9PQQzxTFArSDfNq1r_AN4btGYIuXMmHwIiaPpD1X-0ofodqtZu_hQ_j5QqLZY1O6BsBcnT6KKRn2CqzxIN9lDbgAsVLKIxNbWdsk2yo1q5csBc-Jp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45" y="5192736"/>
            <a:ext cx="2348088" cy="16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s://lh6.googleusercontent.com/D4tT7qJAvgPpfxwKEo1OWGm7SL8rSR8CdzKDqHerq-CSeGddO9WmWS8jv21UxRUau2ryJihi5VftLvVDqevUZG9qt3c5TB7wOaNS17QDSh4fTu_PyrST52aWj4z0reFN_xUID6bK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62" y="3793091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lh5.googleusercontent.com/fwGdvxsUjuX6mBk05fg7F6amZbv4U4pt4Z7rcqh2fuF6T-L_wEJFQIrNxraiwB_SJY6gQ0NRrxBRD94KL186HvG12gbcbfch3VvZCBd_8nfrnstRotThscclHyrVI6599sMkOyNb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62" y="768958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s://lh3.googleusercontent.com/RRaBj7e5EAX-vmynrDnxbjSc4saF1lZ7NlgL3oS8_GIZ0ydPQqFbYNWRt_0iyGtg9Dctru-_MEB5Z8iVT1fmVIPnHXd-4vom5i3Wvi1P893n5YxAziNqitRTZQB934-PZUUvMmq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61" y="5066416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s://lh3.googleusercontent.com/XvPrjWJ97kfF9rZHN-ztE4Q6bz9E1rHgxDLNxF4heRwYUYDwaKsJBbkt8LkEX-YHen_joYC6qXrd4a1yoxjdfAJtYznG1Y8XJtRc4Gqp9CUPk6yvIFH4CjJRIvfaiOA6div1Wq7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79" y="2120611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https://lh5.googleusercontent.com/Pl0tharGXioER-2fXc1MP3IbMslYfh8u5vCibU0o78RH5Q1vSKNaVi_7D8OF_vdWqxvrQDa2HcGAXt6VWPVVG7qN5mQALribwZD-XcHg-Wai5dhOMOhAMO8dxnM3WL8qnHdbn7hc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375" y="3691031"/>
            <a:ext cx="2481787" cy="175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https://lh5.googleusercontent.com/IJ7h5AQtBdnkKNiws_DY_MFE3MYzGUkra0Tv_bFHtrWBngeW5UGMo-fW74agKBwB_mlM7NPlBzya0S41NOWfne7gBuIsNl78FP6jXG5HZdPAKMJWJPvj0Bm1Y_LzlJhqwwlgkGuO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66" y="5084331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KzE6RHVGUhSqEF2Si-iqFlbLD77zpkV-Vm5MwDOtHAr1tyqKBSvDZxBkTF3EONyrOqBR5jDVs89TbUuogKRkiscMR8yEePlw4O9NbeHc-wVMEmxHGep_mc9F2b77-yQt1M7RTABX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72" y="-479486"/>
            <a:ext cx="2382827" cy="130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1076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C4825E-F20F-487E-8F44-FFC1552A20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9106371" y="1311200"/>
            <a:ext cx="1682520" cy="89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Levels</a:t>
            </a:r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12" y="169924"/>
            <a:ext cx="7537883" cy="4232776"/>
          </a:xfrm>
          <a:prstGeom prst="rect">
            <a:avLst/>
          </a:prstGeom>
        </p:spPr>
      </p:pic>
      <p:pic>
        <p:nvPicPr>
          <p:cNvPr id="2050" name="Picture 2" descr="https://lh3.googleusercontent.com/KzE6RHVGUhSqEF2Si-iqFlbLD77zpkV-Vm5MwDOtHAr1tyqKBSvDZxBkTF3EONyrOqBR5jDVs89TbUuogKRkiscMR8yEePlw4O9NbeHc-wVMEmxHGep_mc9F2b77-yQt1M7RTAB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65" y="3514691"/>
            <a:ext cx="5144813" cy="289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38516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4B5E63C-86F2-41B6-B97F-D6603901E0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Gruppieren 19"/>
          <p:cNvGrpSpPr/>
          <p:nvPr/>
        </p:nvGrpSpPr>
        <p:grpSpPr>
          <a:xfrm>
            <a:off x="2284884" y="560297"/>
            <a:ext cx="8431685" cy="5171019"/>
            <a:chOff x="2945071" y="1533794"/>
            <a:chExt cx="7203945" cy="4418066"/>
          </a:xfrm>
        </p:grpSpPr>
        <p:grpSp>
          <p:nvGrpSpPr>
            <p:cNvPr id="15" name="Gruppieren 14"/>
            <p:cNvGrpSpPr/>
            <p:nvPr/>
          </p:nvGrpSpPr>
          <p:grpSpPr>
            <a:xfrm>
              <a:off x="2945071" y="1533794"/>
              <a:ext cx="7203945" cy="4267561"/>
              <a:chOff x="2903881" y="1482413"/>
              <a:chExt cx="7203945" cy="4267561"/>
            </a:xfrm>
          </p:grpSpPr>
          <p:grpSp>
            <p:nvGrpSpPr>
              <p:cNvPr id="10" name="Gruppieren 9"/>
              <p:cNvGrpSpPr/>
              <p:nvPr/>
            </p:nvGrpSpPr>
            <p:grpSpPr>
              <a:xfrm>
                <a:off x="4286833" y="2421576"/>
                <a:ext cx="3535952" cy="3328398"/>
                <a:chOff x="3396058" y="1737268"/>
                <a:chExt cx="5399883" cy="5082922"/>
              </a:xfrm>
            </p:grpSpPr>
            <p:sp>
              <p:nvSpPr>
                <p:cNvPr id="9" name="Gleichschenkliges Dreieck 8"/>
                <p:cNvSpPr/>
                <p:nvPr/>
              </p:nvSpPr>
              <p:spPr>
                <a:xfrm>
                  <a:off x="3396058" y="1737268"/>
                  <a:ext cx="5399883" cy="4285524"/>
                </a:xfrm>
                <a:prstGeom prst="triangle">
                  <a:avLst/>
                </a:prstGeom>
                <a:noFill/>
                <a:ln w="57150">
                  <a:solidFill>
                    <a:schemeClr val="bg2">
                      <a:lumMod val="7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" name="Grafik 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394" t="20844" r="25387" b="18107"/>
                <a:stretch/>
              </p:blipFill>
              <p:spPr>
                <a:xfrm>
                  <a:off x="5323431" y="5339204"/>
                  <a:ext cx="1363847" cy="1480986"/>
                </a:xfrm>
                <a:prstGeom prst="rect">
                  <a:avLst/>
                </a:prstGeom>
              </p:spPr>
            </p:pic>
            <p:pic>
              <p:nvPicPr>
                <p:cNvPr id="3" name="Grafik 2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54250" y1="49500" x2="54250" y2="49500"/>
                              <a14:foregroundMark x1="54250" y1="49063" x2="55125" y2="48188"/>
                              <a14:backgroundMark x1="34188" y1="51625" x2="33500" y2="50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58" t="25287" r="22070" b="28510"/>
                <a:stretch/>
              </p:blipFill>
              <p:spPr>
                <a:xfrm>
                  <a:off x="4111167" y="3277451"/>
                  <a:ext cx="1307307" cy="1106799"/>
                </a:xfrm>
                <a:prstGeom prst="rect">
                  <a:avLst/>
                </a:prstGeom>
              </p:spPr>
            </p:pic>
            <p:pic>
              <p:nvPicPr>
                <p:cNvPr id="4" name="Grafik 3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73" t="28514" r="25506" b="25257"/>
                <a:stretch/>
              </p:blipFill>
              <p:spPr>
                <a:xfrm>
                  <a:off x="6913705" y="3381023"/>
                  <a:ext cx="1331870" cy="1188143"/>
                </a:xfrm>
                <a:prstGeom prst="rect">
                  <a:avLst/>
                </a:prstGeom>
              </p:spPr>
            </p:pic>
          </p:grpSp>
          <p:sp>
            <p:nvSpPr>
              <p:cNvPr id="11" name="Textfeld 10"/>
              <p:cNvSpPr txBox="1"/>
              <p:nvPr/>
            </p:nvSpPr>
            <p:spPr>
              <a:xfrm>
                <a:off x="2903881" y="4904658"/>
                <a:ext cx="995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600" dirty="0">
                    <a:solidFill>
                      <a:schemeClr val="tx1">
                        <a:lumMod val="95000"/>
                      </a:schemeClr>
                    </a:solidFill>
                    <a:latin typeface="Moon Flower Bold" panose="02000500000000000000" pitchFamily="2" charset="0"/>
                  </a:rPr>
                  <a:t>Rage</a:t>
                </a:r>
                <a:endParaRPr lang="de-DE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5218374" y="1482413"/>
                <a:ext cx="16499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3600" dirty="0" err="1">
                    <a:solidFill>
                      <a:schemeClr val="tx1">
                        <a:lumMod val="95000"/>
                      </a:schemeClr>
                    </a:solidFill>
                    <a:latin typeface="Moon Flower Bold" panose="02000500000000000000" pitchFamily="2" charset="0"/>
                  </a:rPr>
                  <a:t>Anxiety</a:t>
                </a:r>
                <a:endParaRPr lang="de-DE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4" name="Textfeld 13"/>
              <p:cNvSpPr txBox="1"/>
              <p:nvPr/>
            </p:nvSpPr>
            <p:spPr>
              <a:xfrm>
                <a:off x="8449607" y="4888182"/>
                <a:ext cx="16582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600" dirty="0" err="1">
                    <a:solidFill>
                      <a:schemeClr val="tx1">
                        <a:lumMod val="95000"/>
                      </a:schemeClr>
                    </a:solidFill>
                    <a:latin typeface="Moon Flower Bold" panose="02000500000000000000" pitchFamily="2" charset="0"/>
                  </a:rPr>
                  <a:t>depression</a:t>
                </a:r>
                <a:endParaRPr lang="de-DE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16" name="Textfeld 15"/>
            <p:cNvSpPr txBox="1"/>
            <p:nvPr/>
          </p:nvSpPr>
          <p:spPr>
            <a:xfrm>
              <a:off x="3490367" y="3566622"/>
              <a:ext cx="1523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 err="1">
                  <a:solidFill>
                    <a:schemeClr val="tx1">
                      <a:lumMod val="95000"/>
                    </a:schemeClr>
                  </a:solidFill>
                  <a:latin typeface="Moon Flower Bold" panose="02000500000000000000" pitchFamily="2" charset="0"/>
                </a:rPr>
                <a:t>Rage+Anxiety</a:t>
              </a:r>
              <a:endParaRPr lang="de-DE" sz="14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7470759" y="3613044"/>
              <a:ext cx="2538213" cy="394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tx1">
                      <a:lumMod val="95000"/>
                    </a:schemeClr>
                  </a:solidFill>
                  <a:latin typeface="Moon Flower Bold" panose="02000500000000000000" pitchFamily="2" charset="0"/>
                </a:rPr>
                <a:t>Anxiety + Depression</a:t>
              </a:r>
              <a:endParaRPr lang="de-DE" sz="14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5362341" y="5557418"/>
              <a:ext cx="2538213" cy="394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tx1">
                      <a:lumMod val="95000"/>
                    </a:schemeClr>
                  </a:solidFill>
                  <a:latin typeface="Moon Flower Bold" panose="02000500000000000000" pitchFamily="2" charset="0"/>
                </a:rPr>
                <a:t>rage + depression</a:t>
              </a:r>
              <a:endParaRPr lang="de-DE" sz="14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</p:grpSp>
      <p:pic>
        <p:nvPicPr>
          <p:cNvPr id="12" name="Grafik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263" y="3688213"/>
            <a:ext cx="2411639" cy="2411639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088" y="3784796"/>
            <a:ext cx="2517710" cy="251771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98" y="850153"/>
            <a:ext cx="2011604" cy="201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2023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4495AE6-F45B-4C2A-BE71-6BDC7D457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Individual </a:t>
            </a:r>
            <a:r>
              <a:rPr lang="de-DE" sz="6600" dirty="0" err="1">
                <a:latin typeface="Moon Flower Bold" panose="02000500000000000000" pitchFamily="2" charset="0"/>
              </a:rPr>
              <a:t>abilities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231464" y="3306789"/>
            <a:ext cx="285396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Rampage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 forward dash making rage’s flames burn stronger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run through breakable obstacles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light flammable objects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Activate explosives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8401971" y="3321050"/>
            <a:ext cx="2917013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Crybaby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Makes Depression cry a huge amount of tears.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fill up containers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put out fires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raise water levels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Tear jet-pack  </a:t>
            </a:r>
          </a:p>
          <a:p>
            <a:endParaRPr lang="en-US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4812253" y="3321050"/>
            <a:ext cx="283691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Cold Feet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Makes Anxiety freeze in place.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immovable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Repel projectiles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invulnerable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be used as a platform</a:t>
            </a:r>
            <a:b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</a:br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21" name="Flussdiagramm: Prozess 20"/>
          <p:cNvSpPr/>
          <p:nvPr/>
        </p:nvSpPr>
        <p:spPr>
          <a:xfrm>
            <a:off x="1185745" y="3440242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lussdiagramm: Prozess 21"/>
          <p:cNvSpPr/>
          <p:nvPr/>
        </p:nvSpPr>
        <p:spPr>
          <a:xfrm>
            <a:off x="4777963" y="3440243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lussdiagramm: Prozess 22"/>
          <p:cNvSpPr/>
          <p:nvPr/>
        </p:nvSpPr>
        <p:spPr>
          <a:xfrm>
            <a:off x="8379111" y="3440243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8" t="7378" r="16354" b="23446"/>
          <a:stretch/>
        </p:blipFill>
        <p:spPr>
          <a:xfrm>
            <a:off x="5168135" y="1922897"/>
            <a:ext cx="1330319" cy="135376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9" t="25365" r="36467" b="36957"/>
          <a:stretch/>
        </p:blipFill>
        <p:spPr>
          <a:xfrm>
            <a:off x="1348208" y="1821971"/>
            <a:ext cx="1632162" cy="1454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0E5DE-4338-4F54-B7F2-5BDDC7B3DC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142" y="1989818"/>
            <a:ext cx="1099077" cy="126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0269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09A5352-7614-4C8E-BBE5-287EBE65F0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combined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abilities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grpSp>
        <p:nvGrpSpPr>
          <p:cNvPr id="14" name="Gruppieren 13"/>
          <p:cNvGrpSpPr/>
          <p:nvPr/>
        </p:nvGrpSpPr>
        <p:grpSpPr>
          <a:xfrm>
            <a:off x="1573854" y="1838223"/>
            <a:ext cx="8797042" cy="1540916"/>
            <a:chOff x="6453905" y="1983009"/>
            <a:chExt cx="5077927" cy="889465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4" t="20844" r="25387" b="18107"/>
            <a:stretch/>
          </p:blipFill>
          <p:spPr>
            <a:xfrm>
              <a:off x="6453905" y="2008053"/>
              <a:ext cx="796049" cy="864421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4250" y1="49500" x2="54250" y2="49500"/>
                          <a14:foregroundMark x1="54250" y1="49063" x2="55125" y2="48188"/>
                          <a14:backgroundMark x1="34188" y1="51625" x2="33500" y2="50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58" t="25287" r="22070" b="28510"/>
            <a:stretch/>
          </p:blipFill>
          <p:spPr>
            <a:xfrm>
              <a:off x="8582171" y="1983009"/>
              <a:ext cx="883633" cy="748106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73" t="28514" r="25506" b="25257"/>
            <a:stretch/>
          </p:blipFill>
          <p:spPr>
            <a:xfrm>
              <a:off x="10655122" y="2023939"/>
              <a:ext cx="876710" cy="782101"/>
            </a:xfrm>
            <a:prstGeom prst="rect">
              <a:avLst/>
            </a:prstGeom>
          </p:spPr>
        </p:pic>
      </p:grpSp>
      <p:sp>
        <p:nvSpPr>
          <p:cNvPr id="2" name="Rechteck 1"/>
          <p:cNvSpPr/>
          <p:nvPr/>
        </p:nvSpPr>
        <p:spPr>
          <a:xfrm>
            <a:off x="4543288" y="3234483"/>
            <a:ext cx="323237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Frozen Outrage (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Rage&amp;Anx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.):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runs very fast and becomes invulnerable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run over hazardous terrain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run through enemies to defeat them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87484" y="3221816"/>
            <a:ext cx="28827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Eruption (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Rage&amp;Dep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.):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cries magma tears, that harden immediately.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be used to create paths</a:t>
            </a:r>
          </a:p>
          <a:p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392888" y="3198397"/>
            <a:ext cx="28956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Icey Tears (Dep.&amp; 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Anx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.):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shoot controllable frozen tears.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defeat enemies from a distance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activate otherwise unreachable mechanisms  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de-DE" dirty="0"/>
          </a:p>
        </p:txBody>
      </p:sp>
      <p:sp>
        <p:nvSpPr>
          <p:cNvPr id="19" name="Flussdiagramm: Prozess 18"/>
          <p:cNvSpPr/>
          <p:nvPr/>
        </p:nvSpPr>
        <p:spPr>
          <a:xfrm>
            <a:off x="1151976" y="3296619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lussdiagramm: Prozess 19"/>
          <p:cNvSpPr/>
          <p:nvPr/>
        </p:nvSpPr>
        <p:spPr>
          <a:xfrm>
            <a:off x="4454191" y="3296620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lussdiagramm: Prozess 20"/>
          <p:cNvSpPr/>
          <p:nvPr/>
        </p:nvSpPr>
        <p:spPr>
          <a:xfrm>
            <a:off x="8357380" y="3296620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750" y="4843441"/>
            <a:ext cx="2477875" cy="2147724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1034393" y="4843441"/>
            <a:ext cx="2922617" cy="2234527"/>
            <a:chOff x="703431" y="3987842"/>
            <a:chExt cx="3682932" cy="281583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31" y="4052857"/>
              <a:ext cx="3001767" cy="2601813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673" y="3987842"/>
              <a:ext cx="3248690" cy="2815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14252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9A1EC-FD5C-4D6F-AFD6-FE6709F7C5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7A34C4A3-1933-4121-BCD5-29A6E832E4E5}"/>
              </a:ext>
            </a:extLst>
          </p:cNvPr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Unity Project Structure</a:t>
            </a:r>
          </a:p>
        </p:txBody>
      </p:sp>
    </p:spTree>
    <p:extLst>
      <p:ext uri="{BB962C8B-B14F-4D97-AF65-F5344CB8AC3E}">
        <p14:creationId xmlns:p14="http://schemas.microsoft.com/office/powerpoint/2010/main" val="221101088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406</Words>
  <Application>Microsoft Office PowerPoint</Application>
  <PresentationFormat>Widescreen</PresentationFormat>
  <Paragraphs>100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 Light</vt:lpstr>
      <vt:lpstr>Moon Flower Bold</vt:lpstr>
      <vt:lpstr>Moon Flower</vt:lpstr>
      <vt:lpstr>Calibri</vt:lpstr>
      <vt:lpstr>Arial</vt:lpstr>
      <vt:lpstr>Office Theme</vt:lpstr>
      <vt:lpstr>FORGET ME NOT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Tamina Brunke</dc:creator>
  <cp:lastModifiedBy>Frederyk Sperling</cp:lastModifiedBy>
  <cp:revision>142</cp:revision>
  <dcterms:created xsi:type="dcterms:W3CDTF">2018-12-04T19:56:35Z</dcterms:created>
  <dcterms:modified xsi:type="dcterms:W3CDTF">2019-01-09T11:12:20Z</dcterms:modified>
</cp:coreProperties>
</file>